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Lst>
  <p:sldSz cx="43891200" cy="32918400"/>
  <p:notesSz cx="6858000" cy="9144000"/>
  <p:defaultTextStyle>
    <a:defPPr>
      <a:defRPr lang="en-US"/>
    </a:defPPr>
    <a:lvl1pPr marL="0" algn="l" defTabSz="457128" rtl="0" eaLnBrk="1" latinLnBrk="0" hangingPunct="1">
      <a:defRPr sz="1800" kern="1200">
        <a:solidFill>
          <a:schemeClr val="tx1"/>
        </a:solidFill>
        <a:latin typeface="+mn-lt"/>
        <a:ea typeface="+mn-ea"/>
        <a:cs typeface="+mn-cs"/>
      </a:defRPr>
    </a:lvl1pPr>
    <a:lvl2pPr marL="457128" algn="l" defTabSz="457128" rtl="0" eaLnBrk="1" latinLnBrk="0" hangingPunct="1">
      <a:defRPr sz="1800" kern="1200">
        <a:solidFill>
          <a:schemeClr val="tx1"/>
        </a:solidFill>
        <a:latin typeface="+mn-lt"/>
        <a:ea typeface="+mn-ea"/>
        <a:cs typeface="+mn-cs"/>
      </a:defRPr>
    </a:lvl2pPr>
    <a:lvl3pPr marL="914256" algn="l" defTabSz="457128" rtl="0" eaLnBrk="1" latinLnBrk="0" hangingPunct="1">
      <a:defRPr sz="1800" kern="1200">
        <a:solidFill>
          <a:schemeClr val="tx1"/>
        </a:solidFill>
        <a:latin typeface="+mn-lt"/>
        <a:ea typeface="+mn-ea"/>
        <a:cs typeface="+mn-cs"/>
      </a:defRPr>
    </a:lvl3pPr>
    <a:lvl4pPr marL="1371379" algn="l" defTabSz="457128" rtl="0" eaLnBrk="1" latinLnBrk="0" hangingPunct="1">
      <a:defRPr sz="1800" kern="1200">
        <a:solidFill>
          <a:schemeClr val="tx1"/>
        </a:solidFill>
        <a:latin typeface="+mn-lt"/>
        <a:ea typeface="+mn-ea"/>
        <a:cs typeface="+mn-cs"/>
      </a:defRPr>
    </a:lvl4pPr>
    <a:lvl5pPr marL="1828507" algn="l" defTabSz="457128" rtl="0" eaLnBrk="1" latinLnBrk="0" hangingPunct="1">
      <a:defRPr sz="1800" kern="1200">
        <a:solidFill>
          <a:schemeClr val="tx1"/>
        </a:solidFill>
        <a:latin typeface="+mn-lt"/>
        <a:ea typeface="+mn-ea"/>
        <a:cs typeface="+mn-cs"/>
      </a:defRPr>
    </a:lvl5pPr>
    <a:lvl6pPr marL="2285635" algn="l" defTabSz="457128" rtl="0" eaLnBrk="1" latinLnBrk="0" hangingPunct="1">
      <a:defRPr sz="1800" kern="1200">
        <a:solidFill>
          <a:schemeClr val="tx1"/>
        </a:solidFill>
        <a:latin typeface="+mn-lt"/>
        <a:ea typeface="+mn-ea"/>
        <a:cs typeface="+mn-cs"/>
      </a:defRPr>
    </a:lvl6pPr>
    <a:lvl7pPr marL="2742763" algn="l" defTabSz="457128" rtl="0" eaLnBrk="1" latinLnBrk="0" hangingPunct="1">
      <a:defRPr sz="1800" kern="1200">
        <a:solidFill>
          <a:schemeClr val="tx1"/>
        </a:solidFill>
        <a:latin typeface="+mn-lt"/>
        <a:ea typeface="+mn-ea"/>
        <a:cs typeface="+mn-cs"/>
      </a:defRPr>
    </a:lvl7pPr>
    <a:lvl8pPr marL="3199886" algn="l" defTabSz="457128" rtl="0" eaLnBrk="1" latinLnBrk="0" hangingPunct="1">
      <a:defRPr sz="1800" kern="1200">
        <a:solidFill>
          <a:schemeClr val="tx1"/>
        </a:solidFill>
        <a:latin typeface="+mn-lt"/>
        <a:ea typeface="+mn-ea"/>
        <a:cs typeface="+mn-cs"/>
      </a:defRPr>
    </a:lvl8pPr>
    <a:lvl9pPr marL="3657014" algn="l" defTabSz="45712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D1226"/>
    <a:srgbClr val="B2B2B2"/>
    <a:srgbClr val="808080"/>
    <a:srgbClr val="FF5959"/>
    <a:srgbClr val="58AC58"/>
    <a:srgbClr val="4141FF"/>
    <a:srgbClr val="C3C3FF"/>
    <a:srgbClr val="ABABAB"/>
    <a:srgbClr val="F07F7F"/>
    <a:srgbClr val="B62D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84" autoAdjust="0"/>
    <p:restoredTop sz="94694"/>
  </p:normalViewPr>
  <p:slideViewPr>
    <p:cSldViewPr snapToGrid="0" snapToObjects="1">
      <p:cViewPr>
        <p:scale>
          <a:sx n="30" d="100"/>
          <a:sy n="30" d="100"/>
        </p:scale>
        <p:origin x="1555" y="-26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12-18T16:06:51.916"/>
    </inkml:context>
    <inkml:brush xml:id="br0">
      <inkml:brushProperty name="width" value="0.05" units="cm"/>
      <inkml:brushProperty name="height" value="0.05" units="cm"/>
    </inkml:brush>
  </inkml:definitions>
  <inkml:trace contextRef="#ctx0" brushRef="#br0">1 0 24575,'0'0'0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2213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17520" y="1752607"/>
            <a:ext cx="37856160" cy="6362702"/>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3017520" y="8763000"/>
            <a:ext cx="37856160" cy="2088642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5" name="Footer Placeholder 4"/>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962102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5" name="Footer Placeholder 4"/>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0213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0" y="1752607"/>
            <a:ext cx="37856160" cy="6362702"/>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3017520" y="8763000"/>
            <a:ext cx="37856160" cy="208864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5" name="Footer Placeholder 4"/>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095991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a:prstGeom prst="rect">
            <a:avLst/>
          </a:prstGeom>
        </p:spPr>
        <p:txBody>
          <a:bodyPr anchor="b"/>
          <a:lstStyle>
            <a:lvl1pPr>
              <a:defRPr sz="28795"/>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a:prstGeom prst="rect">
            <a:avLst/>
          </a:prstGeom>
        </p:spPr>
        <p:txBody>
          <a:bodyPr/>
          <a:lstStyle>
            <a:lvl1pPr marL="0" indent="0">
              <a:buNone/>
              <a:defRPr sz="11520">
                <a:solidFill>
                  <a:schemeClr val="tx1"/>
                </a:solidFill>
              </a:defRPr>
            </a:lvl1pPr>
            <a:lvl2pPr marL="2194210" indent="0">
              <a:buNone/>
              <a:defRPr sz="9600">
                <a:solidFill>
                  <a:schemeClr val="tx1">
                    <a:tint val="75000"/>
                  </a:schemeClr>
                </a:solidFill>
              </a:defRPr>
            </a:lvl2pPr>
            <a:lvl3pPr marL="4388419" indent="0">
              <a:buNone/>
              <a:defRPr sz="8640">
                <a:solidFill>
                  <a:schemeClr val="tx1">
                    <a:tint val="75000"/>
                  </a:schemeClr>
                </a:solidFill>
              </a:defRPr>
            </a:lvl3pPr>
            <a:lvl4pPr marL="6582629" indent="0">
              <a:buNone/>
              <a:defRPr sz="7680">
                <a:solidFill>
                  <a:schemeClr val="tx1">
                    <a:tint val="75000"/>
                  </a:schemeClr>
                </a:solidFill>
              </a:defRPr>
            </a:lvl4pPr>
            <a:lvl5pPr marL="8776834" indent="0">
              <a:buNone/>
              <a:defRPr sz="7680">
                <a:solidFill>
                  <a:schemeClr val="tx1">
                    <a:tint val="75000"/>
                  </a:schemeClr>
                </a:solidFill>
              </a:defRPr>
            </a:lvl5pPr>
            <a:lvl6pPr marL="10971043" indent="0">
              <a:buNone/>
              <a:defRPr sz="7680">
                <a:solidFill>
                  <a:schemeClr val="tx1">
                    <a:tint val="75000"/>
                  </a:schemeClr>
                </a:solidFill>
              </a:defRPr>
            </a:lvl6pPr>
            <a:lvl7pPr marL="13165253" indent="0">
              <a:buNone/>
              <a:defRPr sz="7680">
                <a:solidFill>
                  <a:schemeClr val="tx1">
                    <a:tint val="75000"/>
                  </a:schemeClr>
                </a:solidFill>
              </a:defRPr>
            </a:lvl7pPr>
            <a:lvl8pPr marL="15359462" indent="0">
              <a:buNone/>
              <a:defRPr sz="7680">
                <a:solidFill>
                  <a:schemeClr val="tx1">
                    <a:tint val="75000"/>
                  </a:schemeClr>
                </a:solidFill>
              </a:defRPr>
            </a:lvl8pPr>
            <a:lvl9pPr marL="17553672"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5" name="Footer Placeholder 4"/>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3952818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0" y="1752607"/>
            <a:ext cx="37856160" cy="6362702"/>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6" name="Footer Placeholder 5"/>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7" name="Slide Number Placeholder 6"/>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239676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a:prstGeom prst="rect">
            <a:avLst/>
          </a:prstGeom>
        </p:spPr>
        <p:txBody>
          <a:bodyPr anchor="b"/>
          <a:lstStyle>
            <a:lvl1pPr marL="0" indent="0">
              <a:buNone/>
              <a:defRPr sz="11520" b="1"/>
            </a:lvl1pPr>
            <a:lvl2pPr marL="2194210" indent="0">
              <a:buNone/>
              <a:defRPr sz="9600" b="1"/>
            </a:lvl2pPr>
            <a:lvl3pPr marL="4388419" indent="0">
              <a:buNone/>
              <a:defRPr sz="8640" b="1"/>
            </a:lvl3pPr>
            <a:lvl4pPr marL="6582629" indent="0">
              <a:buNone/>
              <a:defRPr sz="7680" b="1"/>
            </a:lvl4pPr>
            <a:lvl5pPr marL="8776834" indent="0">
              <a:buNone/>
              <a:defRPr sz="7680" b="1"/>
            </a:lvl5pPr>
            <a:lvl6pPr marL="10971043" indent="0">
              <a:buNone/>
              <a:defRPr sz="7680" b="1"/>
            </a:lvl6pPr>
            <a:lvl7pPr marL="13165253" indent="0">
              <a:buNone/>
              <a:defRPr sz="7680" b="1"/>
            </a:lvl7pPr>
            <a:lvl8pPr marL="15359462" indent="0">
              <a:buNone/>
              <a:defRPr sz="7680" b="1"/>
            </a:lvl8pPr>
            <a:lvl9pPr marL="17553672"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7" y="8069582"/>
            <a:ext cx="18659477" cy="3954778"/>
          </a:xfrm>
          <a:prstGeom prst="rect">
            <a:avLst/>
          </a:prstGeom>
        </p:spPr>
        <p:txBody>
          <a:bodyPr anchor="b"/>
          <a:lstStyle>
            <a:lvl1pPr marL="0" indent="0">
              <a:buNone/>
              <a:defRPr sz="11520" b="1"/>
            </a:lvl1pPr>
            <a:lvl2pPr marL="2194210" indent="0">
              <a:buNone/>
              <a:defRPr sz="9600" b="1"/>
            </a:lvl2pPr>
            <a:lvl3pPr marL="4388419" indent="0">
              <a:buNone/>
              <a:defRPr sz="8640" b="1"/>
            </a:lvl3pPr>
            <a:lvl4pPr marL="6582629" indent="0">
              <a:buNone/>
              <a:defRPr sz="7680" b="1"/>
            </a:lvl4pPr>
            <a:lvl5pPr marL="8776834" indent="0">
              <a:buNone/>
              <a:defRPr sz="7680" b="1"/>
            </a:lvl5pPr>
            <a:lvl6pPr marL="10971043" indent="0">
              <a:buNone/>
              <a:defRPr sz="7680" b="1"/>
            </a:lvl6pPr>
            <a:lvl7pPr marL="13165253" indent="0">
              <a:buNone/>
              <a:defRPr sz="7680" b="1"/>
            </a:lvl7pPr>
            <a:lvl8pPr marL="15359462" indent="0">
              <a:buNone/>
              <a:defRPr sz="7680" b="1"/>
            </a:lvl8pPr>
            <a:lvl9pPr marL="17553672"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7" y="12024360"/>
            <a:ext cx="18659477" cy="176860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8" name="Footer Placeholder 7"/>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9" name="Slide Number Placeholder 8"/>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305209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17520" y="1752607"/>
            <a:ext cx="37856160" cy="6362702"/>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4" name="Footer Placeholder 3"/>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5" name="Slide Number Placeholder 4"/>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4051333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3" name="Footer Placeholder 2"/>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4" name="Slide Number Placeholder 3"/>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04590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a:prstGeom prst="rect">
            <a:avLst/>
          </a:prstGeom>
        </p:spPr>
        <p:txBody>
          <a:bodyPr anchor="b"/>
          <a:lstStyle>
            <a:lvl1pPr>
              <a:defRPr sz="15355"/>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a:prstGeom prst="rect">
            <a:avLst/>
          </a:prstGeom>
        </p:spPr>
        <p:txBody>
          <a:bodyPr/>
          <a:lstStyle>
            <a:lvl1pPr>
              <a:defRPr sz="15355"/>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a:prstGeom prst="rect">
            <a:avLst/>
          </a:prstGeom>
        </p:spPr>
        <p:txBody>
          <a:bodyPr/>
          <a:lstStyle>
            <a:lvl1pPr marL="0" indent="0">
              <a:buNone/>
              <a:defRPr sz="7680"/>
            </a:lvl1pPr>
            <a:lvl2pPr marL="2194210" indent="0">
              <a:buNone/>
              <a:defRPr sz="6720"/>
            </a:lvl2pPr>
            <a:lvl3pPr marL="4388419" indent="0">
              <a:buNone/>
              <a:defRPr sz="5760"/>
            </a:lvl3pPr>
            <a:lvl4pPr marL="6582629" indent="0">
              <a:buNone/>
              <a:defRPr sz="4800"/>
            </a:lvl4pPr>
            <a:lvl5pPr marL="8776834" indent="0">
              <a:buNone/>
              <a:defRPr sz="4800"/>
            </a:lvl5pPr>
            <a:lvl6pPr marL="10971043" indent="0">
              <a:buNone/>
              <a:defRPr sz="4800"/>
            </a:lvl6pPr>
            <a:lvl7pPr marL="13165253" indent="0">
              <a:buNone/>
              <a:defRPr sz="4800"/>
            </a:lvl7pPr>
            <a:lvl8pPr marL="15359462" indent="0">
              <a:buNone/>
              <a:defRPr sz="4800"/>
            </a:lvl8pPr>
            <a:lvl9pPr marL="17553672" indent="0">
              <a:buNone/>
              <a:defRPr sz="4800"/>
            </a:lvl9pPr>
          </a:lstStyle>
          <a:p>
            <a:pPr lvl="0"/>
            <a:r>
              <a:rPr lang="en-US"/>
              <a:t>Click to edit Master text styles</a:t>
            </a:r>
          </a:p>
        </p:txBody>
      </p:sp>
      <p:sp>
        <p:nvSpPr>
          <p:cNvPr id="5" name="Date Placeholder 4"/>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6" name="Footer Placeholder 5"/>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7" name="Slide Number Placeholder 6"/>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881813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a:prstGeom prst="rect">
            <a:avLst/>
          </a:prstGeom>
        </p:spPr>
        <p:txBody>
          <a:bodyPr anchor="b"/>
          <a:lstStyle>
            <a:lvl1pPr>
              <a:defRPr sz="15355"/>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a:prstGeom prst="rect">
            <a:avLst/>
          </a:prstGeom>
        </p:spPr>
        <p:txBody>
          <a:bodyPr anchor="t"/>
          <a:lstStyle>
            <a:lvl1pPr marL="0" indent="0">
              <a:buNone/>
              <a:defRPr sz="15355"/>
            </a:lvl1pPr>
            <a:lvl2pPr marL="2194210" indent="0">
              <a:buNone/>
              <a:defRPr sz="13440"/>
            </a:lvl2pPr>
            <a:lvl3pPr marL="4388419" indent="0">
              <a:buNone/>
              <a:defRPr sz="11520"/>
            </a:lvl3pPr>
            <a:lvl4pPr marL="6582629" indent="0">
              <a:buNone/>
              <a:defRPr sz="9600"/>
            </a:lvl4pPr>
            <a:lvl5pPr marL="8776834" indent="0">
              <a:buNone/>
              <a:defRPr sz="9600"/>
            </a:lvl5pPr>
            <a:lvl6pPr marL="10971043" indent="0">
              <a:buNone/>
              <a:defRPr sz="9600"/>
            </a:lvl6pPr>
            <a:lvl7pPr marL="13165253" indent="0">
              <a:buNone/>
              <a:defRPr sz="9600"/>
            </a:lvl7pPr>
            <a:lvl8pPr marL="15359462" indent="0">
              <a:buNone/>
              <a:defRPr sz="9600"/>
            </a:lvl8pPr>
            <a:lvl9pPr marL="17553672"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a:prstGeom prst="rect">
            <a:avLst/>
          </a:prstGeom>
        </p:spPr>
        <p:txBody>
          <a:bodyPr/>
          <a:lstStyle>
            <a:lvl1pPr marL="0" indent="0">
              <a:buNone/>
              <a:defRPr sz="7680"/>
            </a:lvl1pPr>
            <a:lvl2pPr marL="2194210" indent="0">
              <a:buNone/>
              <a:defRPr sz="6720"/>
            </a:lvl2pPr>
            <a:lvl3pPr marL="4388419" indent="0">
              <a:buNone/>
              <a:defRPr sz="5760"/>
            </a:lvl3pPr>
            <a:lvl4pPr marL="6582629" indent="0">
              <a:buNone/>
              <a:defRPr sz="4800"/>
            </a:lvl4pPr>
            <a:lvl5pPr marL="8776834" indent="0">
              <a:buNone/>
              <a:defRPr sz="4800"/>
            </a:lvl5pPr>
            <a:lvl6pPr marL="10971043" indent="0">
              <a:buNone/>
              <a:defRPr sz="4800"/>
            </a:lvl6pPr>
            <a:lvl7pPr marL="13165253" indent="0">
              <a:buNone/>
              <a:defRPr sz="4800"/>
            </a:lvl7pPr>
            <a:lvl8pPr marL="15359462" indent="0">
              <a:buNone/>
              <a:defRPr sz="4800"/>
            </a:lvl8pPr>
            <a:lvl9pPr marL="17553672" indent="0">
              <a:buNone/>
              <a:defRPr sz="4800"/>
            </a:lvl9pPr>
          </a:lstStyle>
          <a:p>
            <a:pPr lvl="0"/>
            <a:r>
              <a:rPr lang="en-US"/>
              <a:t>Click to edit Master text styles</a:t>
            </a:r>
          </a:p>
        </p:txBody>
      </p:sp>
      <p:sp>
        <p:nvSpPr>
          <p:cNvPr id="5" name="Date Placeholder 4"/>
          <p:cNvSpPr>
            <a:spLocks noGrp="1"/>
          </p:cNvSpPr>
          <p:nvPr>
            <p:ph type="dt" sz="half" idx="10"/>
          </p:nvPr>
        </p:nvSpPr>
        <p:spPr>
          <a:xfrm>
            <a:off x="3017520" y="30510487"/>
            <a:ext cx="9875520" cy="1752600"/>
          </a:xfrm>
          <a:prstGeom prst="rect">
            <a:avLst/>
          </a:prstGeom>
        </p:spPr>
        <p:txBody>
          <a:bodyPr/>
          <a:lstStyle/>
          <a:p>
            <a:fld id="{ACC69483-2065-824C-9173-E1AF42207651}" type="datetimeFigureOut">
              <a:rPr lang="en-US" smtClean="0"/>
              <a:t>26-Jun-20</a:t>
            </a:fld>
            <a:endParaRPr lang="en-US"/>
          </a:p>
        </p:txBody>
      </p:sp>
      <p:sp>
        <p:nvSpPr>
          <p:cNvPr id="6" name="Footer Placeholder 5"/>
          <p:cNvSpPr>
            <a:spLocks noGrp="1"/>
          </p:cNvSpPr>
          <p:nvPr>
            <p:ph type="ftr" sz="quarter" idx="11"/>
          </p:nvPr>
        </p:nvSpPr>
        <p:spPr>
          <a:xfrm>
            <a:off x="14538960" y="30510487"/>
            <a:ext cx="14813280" cy="1752600"/>
          </a:xfrm>
          <a:prstGeom prst="rect">
            <a:avLst/>
          </a:prstGeom>
        </p:spPr>
        <p:txBody>
          <a:bodyPr/>
          <a:lstStyle/>
          <a:p>
            <a:endParaRPr lang="en-US"/>
          </a:p>
        </p:txBody>
      </p:sp>
      <p:sp>
        <p:nvSpPr>
          <p:cNvPr id="7" name="Slide Number Placeholder 6"/>
          <p:cNvSpPr>
            <a:spLocks noGrp="1"/>
          </p:cNvSpPr>
          <p:nvPr>
            <p:ph type="sldNum" sz="quarter" idx="12"/>
          </p:nvPr>
        </p:nvSpPr>
        <p:spPr>
          <a:xfrm>
            <a:off x="30998160" y="30510487"/>
            <a:ext cx="9875520" cy="1752600"/>
          </a:xfrm>
          <a:prstGeom prst="rect">
            <a:avLst/>
          </a:prstGeom>
        </p:spPr>
        <p:txBody>
          <a:bodyPr/>
          <a:lstStyle/>
          <a:p>
            <a:fld id="{4FFD537F-B0DA-EC4B-8773-1182E1445743}" type="slidenum">
              <a:rPr lang="en-US" smtClean="0"/>
              <a:t>‹#›</a:t>
            </a:fld>
            <a:endParaRPr lang="en-US"/>
          </a:p>
        </p:txBody>
      </p:sp>
    </p:spTree>
    <p:extLst>
      <p:ext uri="{BB962C8B-B14F-4D97-AF65-F5344CB8AC3E}">
        <p14:creationId xmlns:p14="http://schemas.microsoft.com/office/powerpoint/2010/main" val="1643597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49716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8419" rtl="0" eaLnBrk="1" latinLnBrk="0" hangingPunct="1">
        <a:lnSpc>
          <a:spcPct val="90000"/>
        </a:lnSpc>
        <a:spcBef>
          <a:spcPct val="0"/>
        </a:spcBef>
        <a:buNone/>
        <a:defRPr sz="21115" kern="1200">
          <a:solidFill>
            <a:schemeClr val="tx1"/>
          </a:solidFill>
          <a:latin typeface="+mj-lt"/>
          <a:ea typeface="+mj-ea"/>
          <a:cs typeface="+mj-cs"/>
        </a:defRPr>
      </a:lvl1pPr>
    </p:titleStyle>
    <p:bodyStyle>
      <a:lvl1pPr marL="1097102" indent="-1097102" algn="l" defTabSz="4388419"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312" indent="-1097102" algn="l" defTabSz="4388419"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5522" indent="-1097102" algn="l" defTabSz="4388419"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79731"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3941"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68150"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2360"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6565"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0774" indent="-1097102" algn="l" defTabSz="438841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8419" rtl="0" eaLnBrk="1" latinLnBrk="0" hangingPunct="1">
        <a:defRPr sz="8640" kern="1200">
          <a:solidFill>
            <a:schemeClr val="tx1"/>
          </a:solidFill>
          <a:latin typeface="+mn-lt"/>
          <a:ea typeface="+mn-ea"/>
          <a:cs typeface="+mn-cs"/>
        </a:defRPr>
      </a:lvl1pPr>
      <a:lvl2pPr marL="2194210" algn="l" defTabSz="4388419" rtl="0" eaLnBrk="1" latinLnBrk="0" hangingPunct="1">
        <a:defRPr sz="8640" kern="1200">
          <a:solidFill>
            <a:schemeClr val="tx1"/>
          </a:solidFill>
          <a:latin typeface="+mn-lt"/>
          <a:ea typeface="+mn-ea"/>
          <a:cs typeface="+mn-cs"/>
        </a:defRPr>
      </a:lvl2pPr>
      <a:lvl3pPr marL="4388419" algn="l" defTabSz="4388419" rtl="0" eaLnBrk="1" latinLnBrk="0" hangingPunct="1">
        <a:defRPr sz="8640" kern="1200">
          <a:solidFill>
            <a:schemeClr val="tx1"/>
          </a:solidFill>
          <a:latin typeface="+mn-lt"/>
          <a:ea typeface="+mn-ea"/>
          <a:cs typeface="+mn-cs"/>
        </a:defRPr>
      </a:lvl3pPr>
      <a:lvl4pPr marL="6582629" algn="l" defTabSz="4388419" rtl="0" eaLnBrk="1" latinLnBrk="0" hangingPunct="1">
        <a:defRPr sz="8640" kern="1200">
          <a:solidFill>
            <a:schemeClr val="tx1"/>
          </a:solidFill>
          <a:latin typeface="+mn-lt"/>
          <a:ea typeface="+mn-ea"/>
          <a:cs typeface="+mn-cs"/>
        </a:defRPr>
      </a:lvl4pPr>
      <a:lvl5pPr marL="8776834" algn="l" defTabSz="4388419" rtl="0" eaLnBrk="1" latinLnBrk="0" hangingPunct="1">
        <a:defRPr sz="8640" kern="1200">
          <a:solidFill>
            <a:schemeClr val="tx1"/>
          </a:solidFill>
          <a:latin typeface="+mn-lt"/>
          <a:ea typeface="+mn-ea"/>
          <a:cs typeface="+mn-cs"/>
        </a:defRPr>
      </a:lvl5pPr>
      <a:lvl6pPr marL="10971043" algn="l" defTabSz="4388419" rtl="0" eaLnBrk="1" latinLnBrk="0" hangingPunct="1">
        <a:defRPr sz="8640" kern="1200">
          <a:solidFill>
            <a:schemeClr val="tx1"/>
          </a:solidFill>
          <a:latin typeface="+mn-lt"/>
          <a:ea typeface="+mn-ea"/>
          <a:cs typeface="+mn-cs"/>
        </a:defRPr>
      </a:lvl6pPr>
      <a:lvl7pPr marL="13165253" algn="l" defTabSz="4388419" rtl="0" eaLnBrk="1" latinLnBrk="0" hangingPunct="1">
        <a:defRPr sz="8640" kern="1200">
          <a:solidFill>
            <a:schemeClr val="tx1"/>
          </a:solidFill>
          <a:latin typeface="+mn-lt"/>
          <a:ea typeface="+mn-ea"/>
          <a:cs typeface="+mn-cs"/>
        </a:defRPr>
      </a:lvl7pPr>
      <a:lvl8pPr marL="15359462" algn="l" defTabSz="4388419" rtl="0" eaLnBrk="1" latinLnBrk="0" hangingPunct="1">
        <a:defRPr sz="8640" kern="1200">
          <a:solidFill>
            <a:schemeClr val="tx1"/>
          </a:solidFill>
          <a:latin typeface="+mn-lt"/>
          <a:ea typeface="+mn-ea"/>
          <a:cs typeface="+mn-cs"/>
        </a:defRPr>
      </a:lvl8pPr>
      <a:lvl9pPr marL="17553672" algn="l" defTabSz="4388419"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6" Type="http://schemas.openxmlformats.org/officeDocument/2006/relationships/image" Target="../media/image4.png"/><Relationship Id="rId39" Type="http://schemas.openxmlformats.org/officeDocument/2006/relationships/image" Target="../media/image17.png"/><Relationship Id="rId34" Type="http://schemas.openxmlformats.org/officeDocument/2006/relationships/image" Target="../media/image12.png"/><Relationship Id="rId42" Type="http://schemas.openxmlformats.org/officeDocument/2006/relationships/image" Target="../media/image20.png"/><Relationship Id="rId47" Type="http://schemas.openxmlformats.org/officeDocument/2006/relationships/image" Target="../media/image25.png"/><Relationship Id="rId50" Type="http://schemas.openxmlformats.org/officeDocument/2006/relationships/image" Target="../media/image28.png"/><Relationship Id="rId55" Type="http://schemas.openxmlformats.org/officeDocument/2006/relationships/image" Target="../media/image33.png"/><Relationship Id="rId63" Type="http://schemas.openxmlformats.org/officeDocument/2006/relationships/image" Target="../media/image41.png"/><Relationship Id="rId68" Type="http://schemas.openxmlformats.org/officeDocument/2006/relationships/image" Target="../media/image46.png"/><Relationship Id="rId25" Type="http://schemas.openxmlformats.org/officeDocument/2006/relationships/image" Target="../media/image3.png"/><Relationship Id="rId33" Type="http://schemas.openxmlformats.org/officeDocument/2006/relationships/image" Target="../media/image11.png"/><Relationship Id="rId38" Type="http://schemas.openxmlformats.org/officeDocument/2006/relationships/image" Target="../media/image16.png"/><Relationship Id="rId46" Type="http://schemas.openxmlformats.org/officeDocument/2006/relationships/image" Target="../media/image24.png"/><Relationship Id="rId59" Type="http://schemas.openxmlformats.org/officeDocument/2006/relationships/image" Target="../media/image37.png"/><Relationship Id="rId67" Type="http://schemas.openxmlformats.org/officeDocument/2006/relationships/image" Target="../media/image45.png"/><Relationship Id="rId71" Type="http://schemas.openxmlformats.org/officeDocument/2006/relationships/image" Target="../media/image49.png"/><Relationship Id="rId2" Type="http://schemas.openxmlformats.org/officeDocument/2006/relationships/customXml" Target="../ink/ink1.xml"/><Relationship Id="rId29" Type="http://schemas.openxmlformats.org/officeDocument/2006/relationships/image" Target="../media/image7.jpg"/><Relationship Id="rId41" Type="http://schemas.openxmlformats.org/officeDocument/2006/relationships/image" Target="../media/image19.png"/><Relationship Id="rId54" Type="http://schemas.openxmlformats.org/officeDocument/2006/relationships/image" Target="../media/image32.png"/><Relationship Id="rId62" Type="http://schemas.openxmlformats.org/officeDocument/2006/relationships/image" Target="../media/image40.png"/><Relationship Id="rId70" Type="http://schemas.openxmlformats.org/officeDocument/2006/relationships/image" Target="../media/image48.png"/><Relationship Id="rId1" Type="http://schemas.openxmlformats.org/officeDocument/2006/relationships/slideLayout" Target="../slideLayouts/slideLayout1.xml"/><Relationship Id="rId24" Type="http://schemas.openxmlformats.org/officeDocument/2006/relationships/image" Target="../media/image2.png"/><Relationship Id="rId32" Type="http://schemas.openxmlformats.org/officeDocument/2006/relationships/image" Target="../media/image10.png"/><Relationship Id="rId37" Type="http://schemas.openxmlformats.org/officeDocument/2006/relationships/image" Target="../media/image15.png"/><Relationship Id="rId40" Type="http://schemas.openxmlformats.org/officeDocument/2006/relationships/image" Target="../media/image18.png"/><Relationship Id="rId45" Type="http://schemas.openxmlformats.org/officeDocument/2006/relationships/image" Target="../media/image23.png"/><Relationship Id="rId53" Type="http://schemas.openxmlformats.org/officeDocument/2006/relationships/image" Target="../media/image31.png"/><Relationship Id="rId58" Type="http://schemas.openxmlformats.org/officeDocument/2006/relationships/image" Target="../media/image36.png"/><Relationship Id="rId66" Type="http://schemas.openxmlformats.org/officeDocument/2006/relationships/image" Target="../media/image44.png"/><Relationship Id="rId74" Type="http://schemas.openxmlformats.org/officeDocument/2006/relationships/image" Target="../media/image52.jpeg"/><Relationship Id="rId23" Type="http://schemas.openxmlformats.org/officeDocument/2006/relationships/image" Target="../media/image1.png"/><Relationship Id="rId28" Type="http://schemas.openxmlformats.org/officeDocument/2006/relationships/image" Target="../media/image6.png"/><Relationship Id="rId36" Type="http://schemas.openxmlformats.org/officeDocument/2006/relationships/image" Target="../media/image14.png"/><Relationship Id="rId49" Type="http://schemas.openxmlformats.org/officeDocument/2006/relationships/image" Target="../media/image27.png"/><Relationship Id="rId57" Type="http://schemas.openxmlformats.org/officeDocument/2006/relationships/image" Target="../media/image35.png"/><Relationship Id="rId61" Type="http://schemas.openxmlformats.org/officeDocument/2006/relationships/image" Target="../media/image39.png"/><Relationship Id="rId31" Type="http://schemas.openxmlformats.org/officeDocument/2006/relationships/image" Target="../media/image9.png"/><Relationship Id="rId44" Type="http://schemas.openxmlformats.org/officeDocument/2006/relationships/image" Target="../media/image22.png"/><Relationship Id="rId52" Type="http://schemas.openxmlformats.org/officeDocument/2006/relationships/image" Target="../media/image30.png"/><Relationship Id="rId60" Type="http://schemas.openxmlformats.org/officeDocument/2006/relationships/image" Target="../media/image38.png"/><Relationship Id="rId65" Type="http://schemas.openxmlformats.org/officeDocument/2006/relationships/image" Target="../media/image43.png"/><Relationship Id="rId73" Type="http://schemas.openxmlformats.org/officeDocument/2006/relationships/image" Target="../media/image51.jpeg"/><Relationship Id="rId22" Type="http://schemas.openxmlformats.org/officeDocument/2006/relationships/image" Target="../media/image1.emf"/><Relationship Id="rId27" Type="http://schemas.openxmlformats.org/officeDocument/2006/relationships/image" Target="../media/image5.jpg"/><Relationship Id="rId30" Type="http://schemas.openxmlformats.org/officeDocument/2006/relationships/image" Target="../media/image8.jpeg"/><Relationship Id="rId35" Type="http://schemas.openxmlformats.org/officeDocument/2006/relationships/image" Target="../media/image13.png"/><Relationship Id="rId43" Type="http://schemas.openxmlformats.org/officeDocument/2006/relationships/image" Target="../media/image21.png"/><Relationship Id="rId48" Type="http://schemas.openxmlformats.org/officeDocument/2006/relationships/image" Target="../media/image26.png"/><Relationship Id="rId56" Type="http://schemas.openxmlformats.org/officeDocument/2006/relationships/image" Target="../media/image34.png"/><Relationship Id="rId64" Type="http://schemas.openxmlformats.org/officeDocument/2006/relationships/image" Target="../media/image42.png"/><Relationship Id="rId69" Type="http://schemas.openxmlformats.org/officeDocument/2006/relationships/image" Target="../media/image47.png"/><Relationship Id="rId51" Type="http://schemas.openxmlformats.org/officeDocument/2006/relationships/image" Target="../media/image29.png"/><Relationship Id="rId72"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80F00F9-7707-4A49-BF37-D6BA65AE4A10}"/>
              </a:ext>
            </a:extLst>
          </p:cNvPr>
          <p:cNvSpPr txBox="1"/>
          <p:nvPr/>
        </p:nvSpPr>
        <p:spPr>
          <a:xfrm>
            <a:off x="1181352" y="1395662"/>
            <a:ext cx="32586240" cy="2542234"/>
          </a:xfrm>
          <a:prstGeom prst="rect">
            <a:avLst/>
          </a:prstGeom>
          <a:noFill/>
        </p:spPr>
        <p:txBody>
          <a:bodyPr wrap="square" rtlCol="0">
            <a:spAutoFit/>
          </a:bodyPr>
          <a:lstStyle/>
          <a:p>
            <a:pPr>
              <a:lnSpc>
                <a:spcPct val="75000"/>
              </a:lnSpc>
            </a:pPr>
            <a:r>
              <a:rPr lang="en-GB" sz="10598" b="1" dirty="0">
                <a:latin typeface="Arial" panose="020B0604020202020204" pitchFamily="34" charset="0"/>
                <a:cs typeface="Arial" panose="020B0604020202020204" pitchFamily="34" charset="0"/>
              </a:rPr>
              <a:t>The Role of Low-level Visual Cues on the Neural Responses to Faces in Infants</a:t>
            </a:r>
            <a:endParaRPr lang="en-US" sz="10598"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D8C00FF-66CD-3644-812E-87E6599D65ED}"/>
              </a:ext>
            </a:extLst>
          </p:cNvPr>
          <p:cNvSpPr txBox="1"/>
          <p:nvPr/>
        </p:nvSpPr>
        <p:spPr>
          <a:xfrm>
            <a:off x="1181355" y="5403195"/>
            <a:ext cx="28490779" cy="1322798"/>
          </a:xfrm>
          <a:prstGeom prst="rect">
            <a:avLst/>
          </a:prstGeom>
          <a:noFill/>
        </p:spPr>
        <p:txBody>
          <a:bodyPr wrap="square" rtlCol="0">
            <a:spAutoFit/>
          </a:bodyPr>
          <a:lstStyle/>
          <a:p>
            <a:r>
              <a:rPr lang="en-US" sz="3998" i="1" dirty="0">
                <a:latin typeface="Arial" panose="020B0604020202020204" pitchFamily="34" charset="0"/>
                <a:cs typeface="Arial" panose="020B0604020202020204" pitchFamily="34" charset="0"/>
              </a:rPr>
              <a:t>University of South Carolina</a:t>
            </a:r>
          </a:p>
          <a:p>
            <a:r>
              <a:rPr lang="en-US" sz="3998" dirty="0">
                <a:latin typeface="Arial" panose="020B0604020202020204" pitchFamily="34" charset="0"/>
                <a:cs typeface="Arial" panose="020B0604020202020204" pitchFamily="34" charset="0"/>
              </a:rPr>
              <a:t>contact: contes@mailbox.sc.edu</a:t>
            </a:r>
          </a:p>
        </p:txBody>
      </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8FCB61D9-DAA2-964F-A4EC-3A776629237F}"/>
                  </a:ext>
                </a:extLst>
              </p14:cNvPr>
              <p14:cNvContentPartPr/>
              <p14:nvPr/>
            </p14:nvContentPartPr>
            <p14:xfrm>
              <a:off x="-8087439" y="3962103"/>
              <a:ext cx="360" cy="360"/>
            </p14:xfrm>
          </p:contentPart>
        </mc:Choice>
        <mc:Fallback xmlns="">
          <p:pic>
            <p:nvPicPr>
              <p:cNvPr id="8" name="Ink 7">
                <a:extLst>
                  <a:ext uri="{FF2B5EF4-FFF2-40B4-BE49-F238E27FC236}">
                    <a16:creationId xmlns:a16="http://schemas.microsoft.com/office/drawing/2014/main" id="{8FCB61D9-DAA2-964F-A4EC-3A776629237F}"/>
                  </a:ext>
                </a:extLst>
              </p:cNvPr>
              <p:cNvPicPr/>
              <p:nvPr/>
            </p:nvPicPr>
            <p:blipFill>
              <a:blip r:embed="rId22"/>
              <a:stretch>
                <a:fillRect/>
              </a:stretch>
            </p:blipFill>
            <p:spPr>
              <a:xfrm>
                <a:off x="-8096439" y="3953103"/>
                <a:ext cx="18000" cy="18000"/>
              </a:xfrm>
              <a:prstGeom prst="rect">
                <a:avLst/>
              </a:prstGeom>
            </p:spPr>
          </p:pic>
        </mc:Fallback>
      </mc:AlternateContent>
      <p:cxnSp>
        <p:nvCxnSpPr>
          <p:cNvPr id="9" name="Straight Connector 8">
            <a:extLst>
              <a:ext uri="{FF2B5EF4-FFF2-40B4-BE49-F238E27FC236}">
                <a16:creationId xmlns:a16="http://schemas.microsoft.com/office/drawing/2014/main" id="{9B729FDF-39FF-364C-ABBA-A858D245EC50}"/>
              </a:ext>
            </a:extLst>
          </p:cNvPr>
          <p:cNvCxnSpPr>
            <a:cxnSpLocks/>
          </p:cNvCxnSpPr>
          <p:nvPr/>
        </p:nvCxnSpPr>
        <p:spPr>
          <a:xfrm>
            <a:off x="1153910" y="6731669"/>
            <a:ext cx="41437882" cy="0"/>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41F7D958-2A8B-4B48-9563-58427CDEE0B8}"/>
              </a:ext>
            </a:extLst>
          </p:cNvPr>
          <p:cNvGrpSpPr/>
          <p:nvPr/>
        </p:nvGrpSpPr>
        <p:grpSpPr>
          <a:xfrm>
            <a:off x="1153910" y="7149410"/>
            <a:ext cx="13258800" cy="12103795"/>
            <a:chOff x="1153908" y="7149406"/>
            <a:chExt cx="13258800" cy="12528595"/>
          </a:xfrm>
        </p:grpSpPr>
        <p:sp>
          <p:nvSpPr>
            <p:cNvPr id="10" name="Rectangle 23">
              <a:extLst>
                <a:ext uri="{FF2B5EF4-FFF2-40B4-BE49-F238E27FC236}">
                  <a16:creationId xmlns:a16="http://schemas.microsoft.com/office/drawing/2014/main" id="{60C7E120-5FB8-5641-92AA-E9A07AA68547}"/>
                </a:ext>
              </a:extLst>
            </p:cNvPr>
            <p:cNvSpPr>
              <a:spLocks noChangeArrowheads="1"/>
            </p:cNvSpPr>
            <p:nvPr/>
          </p:nvSpPr>
          <p:spPr bwMode="auto">
            <a:xfrm>
              <a:off x="1153908" y="7833602"/>
              <a:ext cx="13247542" cy="11844399"/>
            </a:xfrm>
            <a:prstGeom prst="rect">
              <a:avLst/>
            </a:prstGeom>
            <a:noFill/>
            <a:ln w="57150" cmpd="thinThick">
              <a:noFill/>
              <a:miter lim="800000"/>
              <a:headEnd/>
              <a:tailEnd/>
            </a:ln>
            <a:effectLst/>
          </p:spPr>
          <p:txBody>
            <a:bodyPr wrap="square" lIns="0" tIns="182880" rIns="0" bIns="0">
              <a:noAutofit/>
            </a:bodyPr>
            <a:lstStyle/>
            <a:p>
              <a:pPr algn="just"/>
              <a:r>
                <a:rPr lang="en-GB" sz="3200" dirty="0">
                  <a:latin typeface="Arial" panose="020B0604020202020204" pitchFamily="34" charset="0"/>
                  <a:cs typeface="Arial" panose="020B0604020202020204" pitchFamily="34" charset="0"/>
                </a:rPr>
                <a:t>The face inversion effect has been considered the marker for expert perceptual processing (Valentine, 1988). It affects face-specific components of event-related brain potentials (ERPs). In adults, the N170 component shows larger amplitude and delayed latency to inverted than upright faces</a:t>
              </a:r>
              <a:r>
                <a:rPr lang="en-GB" sz="3200" baseline="30000" dirty="0">
                  <a:latin typeface="Arial" panose="020B0604020202020204" pitchFamily="34" charset="0"/>
                  <a:cs typeface="Arial" panose="020B0604020202020204" pitchFamily="34" charset="0"/>
                </a:rPr>
                <a:t>1</a:t>
              </a:r>
              <a:r>
                <a:rPr lang="en-GB" sz="3200" dirty="0">
                  <a:latin typeface="Arial" panose="020B0604020202020204" pitchFamily="34" charset="0"/>
                  <a:cs typeface="Arial" panose="020B0604020202020204" pitchFamily="34" charset="0"/>
                </a:rPr>
                <a:t>. Such inversion effect does not occur for non-face stimuli</a:t>
              </a:r>
              <a:r>
                <a:rPr lang="en-GB" sz="3200" baseline="30000" dirty="0">
                  <a:latin typeface="Arial" panose="020B0604020202020204" pitchFamily="34" charset="0"/>
                  <a:cs typeface="Arial" panose="020B0604020202020204" pitchFamily="34" charset="0"/>
                </a:rPr>
                <a:t>1,2</a:t>
              </a:r>
              <a:r>
                <a:rPr lang="en-GB" sz="3200" dirty="0">
                  <a:latin typeface="Arial" panose="020B0604020202020204" pitchFamily="34" charset="0"/>
                  <a:cs typeface="Arial" panose="020B0604020202020204" pitchFamily="34" charset="0"/>
                </a:rPr>
                <a:t>. </a:t>
              </a:r>
            </a:p>
            <a:p>
              <a:pPr indent="457200" algn="just"/>
              <a:r>
                <a:rPr lang="en-GB" sz="3200" dirty="0">
                  <a:latin typeface="Arial" panose="020B0604020202020204" pitchFamily="34" charset="0"/>
                  <a:cs typeface="Arial" panose="020B0604020202020204" pitchFamily="34" charset="0"/>
                </a:rPr>
                <a:t>Two distinct ERP components, the N290 and the P400, become increasingly sensitive to upright human faces between 3 and 12 months of age</a:t>
              </a:r>
              <a:r>
                <a:rPr lang="en-GB" sz="3200" baseline="30000" dirty="0">
                  <a:latin typeface="Arial" panose="020B0604020202020204" pitchFamily="34" charset="0"/>
                  <a:cs typeface="Arial" panose="020B0604020202020204" pitchFamily="34" charset="0"/>
                </a:rPr>
                <a:t>3,4,5</a:t>
              </a:r>
              <a:r>
                <a:rPr lang="en-GB" sz="3200" dirty="0">
                  <a:latin typeface="Arial" panose="020B0604020202020204" pitchFamily="34" charset="0"/>
                  <a:cs typeface="Arial" panose="020B0604020202020204" pitchFamily="34" charset="0"/>
                </a:rPr>
                <a:t>. An inversion effect for human faces has been reported to modulate the amplitude of the N290 in 3- month-old infants</a:t>
              </a:r>
              <a:r>
                <a:rPr lang="en-GB" sz="3200" baseline="30000" dirty="0">
                  <a:latin typeface="Arial" panose="020B0604020202020204" pitchFamily="34" charset="0"/>
                  <a:cs typeface="Arial" panose="020B0604020202020204" pitchFamily="34" charset="0"/>
                </a:rPr>
                <a:t>6</a:t>
              </a:r>
              <a:r>
                <a:rPr lang="en-GB" sz="3200" dirty="0">
                  <a:latin typeface="Arial" panose="020B0604020202020204" pitchFamily="34" charset="0"/>
                  <a:cs typeface="Arial" panose="020B0604020202020204" pitchFamily="34" charset="0"/>
                </a:rPr>
                <a:t> and the P400 latency</a:t>
              </a:r>
              <a:r>
                <a:rPr lang="en-GB" sz="3200" baseline="30000" dirty="0">
                  <a:latin typeface="Arial" panose="020B0604020202020204" pitchFamily="34" charset="0"/>
                  <a:cs typeface="Arial" panose="020B0604020202020204" pitchFamily="34" charset="0"/>
                </a:rPr>
                <a:t>7</a:t>
              </a:r>
              <a:r>
                <a:rPr lang="en-GB" sz="3200" dirty="0">
                  <a:latin typeface="Arial" panose="020B0604020202020204" pitchFamily="34" charset="0"/>
                  <a:cs typeface="Arial" panose="020B0604020202020204" pitchFamily="34" charset="0"/>
                </a:rPr>
                <a:t>.</a:t>
              </a:r>
              <a:r>
                <a:rPr lang="en-GB" sz="3200" baseline="30000" dirty="0">
                  <a:latin typeface="Arial" panose="020B0604020202020204" pitchFamily="34" charset="0"/>
                  <a:cs typeface="Arial" panose="020B0604020202020204" pitchFamily="34" charset="0"/>
                </a:rPr>
                <a:t> </a:t>
              </a:r>
              <a:r>
                <a:rPr lang="en-GB" sz="3200" dirty="0">
                  <a:latin typeface="Arial" panose="020B0604020202020204" pitchFamily="34" charset="0"/>
                  <a:cs typeface="Arial" panose="020B0604020202020204" pitchFamily="34" charset="0"/>
                </a:rPr>
                <a:t>Similarly to the adult N170, the neural generator of the N290 component has been localized in the middle and posterior fusiform gyri</a:t>
              </a:r>
              <a:r>
                <a:rPr lang="en-GB" sz="3200" baseline="30000" dirty="0">
                  <a:latin typeface="Arial" panose="020B0604020202020204" pitchFamily="34" charset="0"/>
                  <a:cs typeface="Arial" panose="020B0604020202020204" pitchFamily="34" charset="0"/>
                </a:rPr>
                <a:t>4,8</a:t>
              </a:r>
              <a:r>
                <a:rPr lang="en-GB" sz="3200" dirty="0">
                  <a:latin typeface="Arial" panose="020B0604020202020204" pitchFamily="34" charset="0"/>
                  <a:cs typeface="Arial" panose="020B0604020202020204" pitchFamily="34" charset="0"/>
                </a:rPr>
                <a:t>. The posterior cingulate cortex has been reported to generate the response to faces of the P400 ERP</a:t>
              </a:r>
              <a:r>
                <a:rPr lang="en-GB" sz="3200" baseline="30000" dirty="0">
                  <a:latin typeface="Arial" panose="020B0604020202020204" pitchFamily="34" charset="0"/>
                  <a:cs typeface="Arial" panose="020B0604020202020204" pitchFamily="34" charset="0"/>
                </a:rPr>
                <a:t>8,9</a:t>
              </a:r>
              <a:r>
                <a:rPr lang="en-GB" sz="3200" dirty="0">
                  <a:latin typeface="Arial" panose="020B0604020202020204" pitchFamily="34" charset="0"/>
                  <a:cs typeface="Arial" panose="020B0604020202020204" pitchFamily="34" charset="0"/>
                </a:rPr>
                <a:t>.</a:t>
              </a:r>
            </a:p>
            <a:p>
              <a:pPr indent="457200" algn="just"/>
              <a:r>
                <a:rPr lang="en-GB" sz="3200" dirty="0">
                  <a:latin typeface="Arial" panose="020B0604020202020204" pitchFamily="34" charset="0"/>
                  <a:cs typeface="Arial" panose="020B0604020202020204" pitchFamily="34" charset="0"/>
                </a:rPr>
                <a:t>We systematically investigated the development of the inversion effect on the N290 and P400 responses to faces and houses during the first year of life. We assessed developmental changes in the source localization of the inversion effects using age-appropriate head models. We hypothesized that faces would elicit larger N290 and P400 responses compared to houses. Developmental change could influence the characteristics of the inversion effect on both ERP components and their neural generators. </a:t>
              </a:r>
            </a:p>
            <a:p>
              <a:pPr algn="just"/>
              <a:endParaRPr lang="en-US" sz="32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E3DBF0F9-B5E4-134F-9C1A-E6939333E954}"/>
                </a:ext>
              </a:extLst>
            </p:cNvPr>
            <p:cNvSpPr txBox="1"/>
            <p:nvPr/>
          </p:nvSpPr>
          <p:spPr>
            <a:xfrm>
              <a:off x="1163052" y="7149406"/>
              <a:ext cx="13249656" cy="769441"/>
            </a:xfrm>
            <a:prstGeom prst="rect">
              <a:avLst/>
            </a:prstGeom>
            <a:solidFill>
              <a:srgbClr val="74000B"/>
            </a:solidFill>
            <a:effectLst/>
          </p:spPr>
          <p:txBody>
            <a:bodyPr wrap="square" lIns="182880" rtlCol="0" anchor="ctr" anchorCtr="0">
              <a:noAutofit/>
            </a:bodyPr>
            <a:lstStyle/>
            <a:p>
              <a:r>
                <a:rPr lang="en-GB" sz="4402" b="1" dirty="0">
                  <a:solidFill>
                    <a:schemeClr val="bg1"/>
                  </a:solidFill>
                  <a:latin typeface="Arial" panose="020B0604020202020204" pitchFamily="34" charset="0"/>
                  <a:cs typeface="Arial" panose="020B0604020202020204" pitchFamily="34" charset="0"/>
                </a:rPr>
                <a:t>Introduction</a:t>
              </a:r>
            </a:p>
          </p:txBody>
        </p:sp>
      </p:grpSp>
      <p:sp>
        <p:nvSpPr>
          <p:cNvPr id="14" name="TextBox 13">
            <a:extLst>
              <a:ext uri="{FF2B5EF4-FFF2-40B4-BE49-F238E27FC236}">
                <a16:creationId xmlns:a16="http://schemas.microsoft.com/office/drawing/2014/main" id="{F51D9FF3-0855-2043-B004-D09253853E29}"/>
              </a:ext>
            </a:extLst>
          </p:cNvPr>
          <p:cNvSpPr txBox="1"/>
          <p:nvPr/>
        </p:nvSpPr>
        <p:spPr>
          <a:xfrm>
            <a:off x="29371812" y="7115702"/>
            <a:ext cx="13249656" cy="769440"/>
          </a:xfrm>
          <a:prstGeom prst="rect">
            <a:avLst/>
          </a:prstGeom>
          <a:solidFill>
            <a:srgbClr val="74000B"/>
          </a:solidFill>
          <a:effectLst/>
        </p:spPr>
        <p:txBody>
          <a:bodyPr wrap="square" lIns="182880" rtlCol="0" anchor="ctr" anchorCtr="0">
            <a:noAutofit/>
          </a:bodyPr>
          <a:lstStyle/>
          <a:p>
            <a:r>
              <a:rPr lang="en-GB" sz="4402" b="1" dirty="0">
                <a:solidFill>
                  <a:schemeClr val="bg1"/>
                </a:solidFill>
                <a:latin typeface="Arial" panose="020B0604020202020204" pitchFamily="34" charset="0"/>
                <a:cs typeface="Arial" panose="020B0604020202020204" pitchFamily="34" charset="0"/>
              </a:rPr>
              <a:t>ERP Results</a:t>
            </a:r>
          </a:p>
        </p:txBody>
      </p:sp>
      <p:sp>
        <p:nvSpPr>
          <p:cNvPr id="15" name="TextBox 14">
            <a:extLst>
              <a:ext uri="{FF2B5EF4-FFF2-40B4-BE49-F238E27FC236}">
                <a16:creationId xmlns:a16="http://schemas.microsoft.com/office/drawing/2014/main" id="{78955CB0-2A5F-4544-A66D-28D0418362A4}"/>
              </a:ext>
            </a:extLst>
          </p:cNvPr>
          <p:cNvSpPr txBox="1"/>
          <p:nvPr/>
        </p:nvSpPr>
        <p:spPr>
          <a:xfrm>
            <a:off x="15381934" y="7149408"/>
            <a:ext cx="13249656" cy="769440"/>
          </a:xfrm>
          <a:prstGeom prst="rect">
            <a:avLst/>
          </a:prstGeom>
          <a:solidFill>
            <a:srgbClr val="74000B"/>
          </a:solidFill>
          <a:effectLst/>
        </p:spPr>
        <p:txBody>
          <a:bodyPr wrap="square" lIns="182880" rtlCol="0" anchor="ctr" anchorCtr="0">
            <a:noAutofit/>
          </a:bodyPr>
          <a:lstStyle/>
          <a:p>
            <a:r>
              <a:rPr lang="en-GB" sz="4402" b="1" dirty="0">
                <a:solidFill>
                  <a:schemeClr val="bg1"/>
                </a:solidFill>
                <a:latin typeface="Arial" panose="020B0604020202020204" pitchFamily="34" charset="0"/>
                <a:cs typeface="Arial" panose="020B0604020202020204" pitchFamily="34" charset="0"/>
              </a:rPr>
              <a:t>Methods</a:t>
            </a:r>
          </a:p>
        </p:txBody>
      </p:sp>
      <p:grpSp>
        <p:nvGrpSpPr>
          <p:cNvPr id="2" name="Group 1">
            <a:extLst>
              <a:ext uri="{FF2B5EF4-FFF2-40B4-BE49-F238E27FC236}">
                <a16:creationId xmlns:a16="http://schemas.microsoft.com/office/drawing/2014/main" id="{5129090C-84F6-4440-A526-9E00ED6195BC}"/>
              </a:ext>
            </a:extLst>
          </p:cNvPr>
          <p:cNvGrpSpPr/>
          <p:nvPr/>
        </p:nvGrpSpPr>
        <p:grpSpPr>
          <a:xfrm>
            <a:off x="1105011" y="18824930"/>
            <a:ext cx="13258800" cy="8923570"/>
            <a:chOff x="1153908" y="14592956"/>
            <a:chExt cx="13258800" cy="8261632"/>
          </a:xfrm>
        </p:grpSpPr>
        <p:sp>
          <p:nvSpPr>
            <p:cNvPr id="22" name="Rectangle 23">
              <a:extLst>
                <a:ext uri="{FF2B5EF4-FFF2-40B4-BE49-F238E27FC236}">
                  <a16:creationId xmlns:a16="http://schemas.microsoft.com/office/drawing/2014/main" id="{A527D533-901D-9A43-B892-B81C6C19A83B}"/>
                </a:ext>
              </a:extLst>
            </p:cNvPr>
            <p:cNvSpPr>
              <a:spLocks noChangeArrowheads="1"/>
            </p:cNvSpPr>
            <p:nvPr/>
          </p:nvSpPr>
          <p:spPr bwMode="auto">
            <a:xfrm>
              <a:off x="1153908" y="15362398"/>
              <a:ext cx="13258800" cy="7492190"/>
            </a:xfrm>
            <a:prstGeom prst="rect">
              <a:avLst/>
            </a:prstGeom>
            <a:solidFill>
              <a:schemeClr val="bg2"/>
            </a:solidFill>
            <a:ln w="57150" cmpd="thinThick">
              <a:noFill/>
              <a:miter lim="800000"/>
              <a:headEnd/>
              <a:tailEnd/>
            </a:ln>
            <a:effectLst/>
          </p:spPr>
          <p:txBody>
            <a:bodyPr wrap="square" lIns="365760" tIns="365760" rIns="365760" bIns="365760">
              <a:noAutofit/>
            </a:bodyPr>
            <a:lstStyle/>
            <a:p>
              <a:pPr marL="571406" indent="-571406" algn="just">
                <a:buFont typeface="Arial" panose="020B0604020202020204" pitchFamily="34" charset="0"/>
                <a:buChar char="•"/>
              </a:pPr>
              <a:r>
                <a:rPr lang="en-US" altLang="en-US" sz="3600" dirty="0">
                  <a:latin typeface="Arial" panose="020B0604020202020204" pitchFamily="34" charset="0"/>
                  <a:cs typeface="Arial" panose="020B0604020202020204" pitchFamily="34" charset="0"/>
                </a:rPr>
                <a:t>Preliminary findings suggest a larger negativity in response to upright faces than inverted faces in young infants (i.e., 3- and 4.5-month-olds). By 12 months of age the N290 shows larger negativity in response to faces than houses, regardless of the stimulus orientation.</a:t>
              </a:r>
            </a:p>
            <a:p>
              <a:pPr marL="571406" indent="-571406" algn="just">
                <a:buFont typeface="Arial" panose="020B0604020202020204" pitchFamily="34" charset="0"/>
                <a:buChar char="•"/>
              </a:pPr>
              <a:r>
                <a:rPr lang="en-US" sz="3600" dirty="0">
                  <a:latin typeface="Arial" panose="020B0604020202020204" pitchFamily="34" charset="0"/>
                  <a:cs typeface="Arial" panose="020B0604020202020204" pitchFamily="34" charset="0"/>
                </a:rPr>
                <a:t>Larger P400 amplitudes are recorded in response to faces than houses across ages. Only 12-month-old infants show a face-specific inversion effect with larger P400 amplitude in response to inverted than upright faces.</a:t>
              </a:r>
            </a:p>
            <a:p>
              <a:pPr marL="571406" indent="-571406" algn="just">
                <a:buFont typeface="Arial" panose="020B0604020202020204" pitchFamily="34" charset="0"/>
                <a:buChar char="•"/>
              </a:pPr>
              <a:r>
                <a:rPr lang="en-US" sz="3600" dirty="0">
                  <a:latin typeface="Arial" panose="020B0604020202020204" pitchFamily="34" charset="0"/>
                  <a:cs typeface="Arial" panose="020B0604020202020204" pitchFamily="34" charset="0"/>
                </a:rPr>
                <a:t>The middle Fusiform Gyrus (</a:t>
              </a:r>
              <a:r>
                <a:rPr lang="en-US" sz="3600" dirty="0" err="1">
                  <a:latin typeface="Arial" panose="020B0604020202020204" pitchFamily="34" charset="0"/>
                  <a:cs typeface="Arial" panose="020B0604020202020204" pitchFamily="34" charset="0"/>
                </a:rPr>
                <a:t>mFG</a:t>
              </a:r>
              <a:r>
                <a:rPr lang="en-US" sz="3600" dirty="0">
                  <a:latin typeface="Arial" panose="020B0604020202020204" pitchFamily="34" charset="0"/>
                  <a:cs typeface="Arial" panose="020B0604020202020204" pitchFamily="34" charset="0"/>
                </a:rPr>
                <a:t>) shows larger responses to upright faces than houses at 12 months of age. The P400 source shows an inversion effect for faces in the </a:t>
              </a:r>
              <a:r>
                <a:rPr lang="en-US" sz="3600" dirty="0" err="1">
                  <a:latin typeface="Arial" panose="020B0604020202020204" pitchFamily="34" charset="0"/>
                  <a:cs typeface="Arial" panose="020B0604020202020204" pitchFamily="34" charset="0"/>
                </a:rPr>
                <a:t>mFG</a:t>
              </a:r>
              <a:r>
                <a:rPr lang="en-US" sz="3600" dirty="0">
                  <a:latin typeface="Arial" panose="020B0604020202020204" pitchFamily="34" charset="0"/>
                  <a:cs typeface="Arial" panose="020B0604020202020204" pitchFamily="34" charset="0"/>
                </a:rPr>
                <a:t> and for both faces and houses in the posterior Cingulate Cortex (</a:t>
              </a:r>
              <a:r>
                <a:rPr lang="en-US" sz="3600" dirty="0" err="1">
                  <a:latin typeface="Arial" panose="020B0604020202020204" pitchFamily="34" charset="0"/>
                  <a:cs typeface="Arial" panose="020B0604020202020204" pitchFamily="34" charset="0"/>
                </a:rPr>
                <a:t>pCC</a:t>
              </a:r>
              <a:r>
                <a:rPr lang="en-US" sz="3600" dirty="0">
                  <a:latin typeface="Arial" panose="020B0604020202020204" pitchFamily="34" charset="0"/>
                  <a:cs typeface="Arial" panose="020B0604020202020204" pitchFamily="34" charset="0"/>
                </a:rPr>
                <a:t>). </a:t>
              </a:r>
            </a:p>
          </p:txBody>
        </p:sp>
        <p:sp>
          <p:nvSpPr>
            <p:cNvPr id="23" name="TextBox 22">
              <a:extLst>
                <a:ext uri="{FF2B5EF4-FFF2-40B4-BE49-F238E27FC236}">
                  <a16:creationId xmlns:a16="http://schemas.microsoft.com/office/drawing/2014/main" id="{CEB4814C-3C61-8349-AFB7-11F4A6ADEE5F}"/>
                </a:ext>
              </a:extLst>
            </p:cNvPr>
            <p:cNvSpPr txBox="1"/>
            <p:nvPr/>
          </p:nvSpPr>
          <p:spPr>
            <a:xfrm>
              <a:off x="1163052" y="14592956"/>
              <a:ext cx="13249656" cy="769441"/>
            </a:xfrm>
            <a:prstGeom prst="rect">
              <a:avLst/>
            </a:prstGeom>
            <a:solidFill>
              <a:srgbClr val="74000B"/>
            </a:solidFill>
            <a:effectLst/>
          </p:spPr>
          <p:txBody>
            <a:bodyPr wrap="square" lIns="182880" rtlCol="0" anchor="ctr" anchorCtr="0">
              <a:noAutofit/>
            </a:bodyPr>
            <a:lstStyle/>
            <a:p>
              <a:r>
                <a:rPr lang="en-GB" sz="4402" b="1" dirty="0">
                  <a:solidFill>
                    <a:schemeClr val="bg1"/>
                  </a:solidFill>
                  <a:latin typeface="Arial" panose="020B0604020202020204" pitchFamily="34" charset="0"/>
                  <a:cs typeface="Arial" panose="020B0604020202020204" pitchFamily="34" charset="0"/>
                </a:rPr>
                <a:t>Conclusion</a:t>
              </a:r>
            </a:p>
          </p:txBody>
        </p:sp>
      </p:grpSp>
      <p:sp>
        <p:nvSpPr>
          <p:cNvPr id="24" name="TextBox 23">
            <a:extLst>
              <a:ext uri="{FF2B5EF4-FFF2-40B4-BE49-F238E27FC236}">
                <a16:creationId xmlns:a16="http://schemas.microsoft.com/office/drawing/2014/main" id="{72152409-17E8-1541-AF21-B4A21EA023D5}"/>
              </a:ext>
            </a:extLst>
          </p:cNvPr>
          <p:cNvSpPr txBox="1"/>
          <p:nvPr/>
        </p:nvSpPr>
        <p:spPr>
          <a:xfrm>
            <a:off x="1181355" y="4146389"/>
            <a:ext cx="28490779" cy="1322991"/>
          </a:xfrm>
          <a:prstGeom prst="rect">
            <a:avLst/>
          </a:prstGeom>
          <a:noFill/>
        </p:spPr>
        <p:txBody>
          <a:bodyPr wrap="square" rtlCol="0">
            <a:spAutoFit/>
          </a:bodyPr>
          <a:lstStyle/>
          <a:p>
            <a:r>
              <a:rPr lang="en-US" sz="7997" dirty="0">
                <a:latin typeface="Arial" panose="020B0604020202020204" pitchFamily="34" charset="0"/>
                <a:cs typeface="Arial" panose="020B0604020202020204" pitchFamily="34" charset="0"/>
              </a:rPr>
              <a:t>Stefania Conte, John E. Richards</a:t>
            </a:r>
          </a:p>
        </p:txBody>
      </p:sp>
      <p:sp>
        <p:nvSpPr>
          <p:cNvPr id="144" name="Rectangle 23">
            <a:extLst>
              <a:ext uri="{FF2B5EF4-FFF2-40B4-BE49-F238E27FC236}">
                <a16:creationId xmlns:a16="http://schemas.microsoft.com/office/drawing/2014/main" id="{4E5C4EC4-ED42-470C-8860-C4C97FAEB3AD}"/>
              </a:ext>
            </a:extLst>
          </p:cNvPr>
          <p:cNvSpPr>
            <a:spLocks noChangeArrowheads="1"/>
          </p:cNvSpPr>
          <p:nvPr/>
        </p:nvSpPr>
        <p:spPr bwMode="auto">
          <a:xfrm>
            <a:off x="15408877" y="7818068"/>
            <a:ext cx="13258800" cy="1151179"/>
          </a:xfrm>
          <a:prstGeom prst="rect">
            <a:avLst/>
          </a:prstGeom>
          <a:noFill/>
          <a:ln w="57150" cmpd="thinThick">
            <a:noFill/>
            <a:miter lim="800000"/>
            <a:headEnd/>
            <a:tailEnd/>
          </a:ln>
          <a:effectLst/>
        </p:spPr>
        <p:txBody>
          <a:bodyPr wrap="square" lIns="0" tIns="182880" rIns="0" bIns="0">
            <a:noAutofit/>
          </a:bodyPr>
          <a:lstStyle/>
          <a:p>
            <a:r>
              <a:rPr lang="en-US" altLang="en-US" sz="3600" b="1" dirty="0">
                <a:latin typeface="Arial" panose="020B0604020202020204" pitchFamily="34" charset="0"/>
                <a:cs typeface="Arial" panose="020B0604020202020204" pitchFamily="34" charset="0"/>
              </a:rPr>
              <a:t>Participants</a:t>
            </a:r>
          </a:p>
          <a:p>
            <a:endParaRPr lang="en-US" altLang="en-US" sz="3600" dirty="0">
              <a:latin typeface="Arial" panose="020B0604020202020204" pitchFamily="34" charset="0"/>
              <a:cs typeface="Arial" panose="020B0604020202020204" pitchFamily="34" charset="0"/>
            </a:endParaRPr>
          </a:p>
        </p:txBody>
      </p:sp>
      <p:sp>
        <p:nvSpPr>
          <p:cNvPr id="152" name="TextBox 151">
            <a:extLst>
              <a:ext uri="{FF2B5EF4-FFF2-40B4-BE49-F238E27FC236}">
                <a16:creationId xmlns:a16="http://schemas.microsoft.com/office/drawing/2014/main" id="{B6529496-92EE-4BF4-BE59-E9328B057598}"/>
              </a:ext>
            </a:extLst>
          </p:cNvPr>
          <p:cNvSpPr txBox="1"/>
          <p:nvPr/>
        </p:nvSpPr>
        <p:spPr>
          <a:xfrm>
            <a:off x="15548724" y="19222174"/>
            <a:ext cx="13249656" cy="768096"/>
          </a:xfrm>
          <a:prstGeom prst="rect">
            <a:avLst/>
          </a:prstGeom>
          <a:solidFill>
            <a:srgbClr val="74000B"/>
          </a:solidFill>
          <a:effectLst/>
        </p:spPr>
        <p:txBody>
          <a:bodyPr wrap="square" lIns="182880" rtlCol="0" anchor="ctr" anchorCtr="0">
            <a:noAutofit/>
          </a:bodyPr>
          <a:lstStyle/>
          <a:p>
            <a:r>
              <a:rPr lang="en-GB" sz="4402" b="1" dirty="0">
                <a:solidFill>
                  <a:schemeClr val="bg1"/>
                </a:solidFill>
                <a:latin typeface="Arial" panose="020B0604020202020204" pitchFamily="34" charset="0"/>
                <a:cs typeface="Arial" panose="020B0604020202020204" pitchFamily="34" charset="0"/>
              </a:rPr>
              <a:t>Source Analysis Results</a:t>
            </a:r>
          </a:p>
        </p:txBody>
      </p:sp>
      <p:sp>
        <p:nvSpPr>
          <p:cNvPr id="216" name="Rectangle 23">
            <a:extLst>
              <a:ext uri="{FF2B5EF4-FFF2-40B4-BE49-F238E27FC236}">
                <a16:creationId xmlns:a16="http://schemas.microsoft.com/office/drawing/2014/main" id="{FC42A776-0196-4AD6-BE1C-9BC1917D9470}"/>
              </a:ext>
            </a:extLst>
          </p:cNvPr>
          <p:cNvSpPr>
            <a:spLocks noChangeArrowheads="1"/>
          </p:cNvSpPr>
          <p:nvPr/>
        </p:nvSpPr>
        <p:spPr bwMode="auto">
          <a:xfrm>
            <a:off x="15456161" y="9927441"/>
            <a:ext cx="5811542" cy="963715"/>
          </a:xfrm>
          <a:prstGeom prst="rect">
            <a:avLst/>
          </a:prstGeom>
          <a:noFill/>
          <a:ln w="57150" cmpd="thinThick">
            <a:noFill/>
            <a:miter lim="800000"/>
            <a:headEnd/>
            <a:tailEnd/>
          </a:ln>
          <a:effectLst/>
        </p:spPr>
        <p:txBody>
          <a:bodyPr wrap="square" lIns="0" tIns="182880" rIns="0" bIns="0">
            <a:noAutofit/>
          </a:bodyPr>
          <a:lstStyle/>
          <a:p>
            <a:r>
              <a:rPr lang="en-US" altLang="en-US" sz="3600" b="1" dirty="0">
                <a:latin typeface="Arial" panose="020B0604020202020204" pitchFamily="34" charset="0"/>
                <a:cs typeface="Arial" panose="020B0604020202020204" pitchFamily="34" charset="0"/>
              </a:rPr>
              <a:t>Stimuli and Procedures</a:t>
            </a:r>
          </a:p>
          <a:p>
            <a:endParaRPr lang="en-US" altLang="en-US" sz="3600" dirty="0">
              <a:latin typeface="Arial" panose="020B0604020202020204" pitchFamily="34" charset="0"/>
              <a:cs typeface="Arial" panose="020B0604020202020204" pitchFamily="34" charset="0"/>
            </a:endParaRPr>
          </a:p>
        </p:txBody>
      </p:sp>
      <p:sp>
        <p:nvSpPr>
          <p:cNvPr id="43" name="Rectangle 42">
            <a:extLst>
              <a:ext uri="{FF2B5EF4-FFF2-40B4-BE49-F238E27FC236}">
                <a16:creationId xmlns:a16="http://schemas.microsoft.com/office/drawing/2014/main" id="{677696A5-B0E1-42C4-9B21-1E44EB466FE3}"/>
              </a:ext>
            </a:extLst>
          </p:cNvPr>
          <p:cNvSpPr/>
          <p:nvPr/>
        </p:nvSpPr>
        <p:spPr>
          <a:xfrm>
            <a:off x="1181355" y="27748499"/>
            <a:ext cx="13139006" cy="5262979"/>
          </a:xfrm>
          <a:prstGeom prst="rect">
            <a:avLst/>
          </a:prstGeom>
        </p:spPr>
        <p:txBody>
          <a:bodyPr wrap="square">
            <a:spAutoFit/>
          </a:bodyPr>
          <a:lstStyle/>
          <a:p>
            <a:pPr algn="just"/>
            <a:r>
              <a:rPr lang="en-US" altLang="en-US" sz="1600" b="1" dirty="0">
                <a:latin typeface="Arial" panose="020B0604020202020204" pitchFamily="34" charset="0"/>
                <a:cs typeface="Arial" panose="020B0604020202020204" pitchFamily="34" charset="0"/>
              </a:rPr>
              <a:t>References</a:t>
            </a:r>
          </a:p>
          <a:p>
            <a:pPr marL="342900" indent="-342900" algn="just">
              <a:buAutoNum type="arabicPeriod"/>
            </a:pPr>
            <a:r>
              <a:rPr lang="en-US" altLang="en-US" sz="1600" dirty="0" err="1">
                <a:latin typeface="Arial" panose="020B0604020202020204" pitchFamily="34" charset="0"/>
                <a:cs typeface="Arial" panose="020B0604020202020204" pitchFamily="34" charset="0"/>
              </a:rPr>
              <a:t>Rossion</a:t>
            </a:r>
            <a:r>
              <a:rPr lang="en-US" altLang="en-US" sz="1600" dirty="0">
                <a:latin typeface="Arial" panose="020B0604020202020204" pitchFamily="34" charset="0"/>
                <a:cs typeface="Arial" panose="020B0604020202020204" pitchFamily="34" charset="0"/>
              </a:rPr>
              <a:t>, B., </a:t>
            </a:r>
            <a:r>
              <a:rPr lang="en-US" altLang="en-US" sz="1600" dirty="0" err="1">
                <a:latin typeface="Arial" panose="020B0604020202020204" pitchFamily="34" charset="0"/>
                <a:cs typeface="Arial" panose="020B0604020202020204" pitchFamily="34" charset="0"/>
              </a:rPr>
              <a:t>Delvenne</a:t>
            </a:r>
            <a:r>
              <a:rPr lang="en-US" altLang="en-US" sz="1600" dirty="0">
                <a:latin typeface="Arial" panose="020B0604020202020204" pitchFamily="34" charset="0"/>
                <a:cs typeface="Arial" panose="020B0604020202020204" pitchFamily="34" charset="0"/>
              </a:rPr>
              <a:t>, J. F., </a:t>
            </a:r>
            <a:r>
              <a:rPr lang="en-US" altLang="en-US" sz="1600" dirty="0" err="1">
                <a:latin typeface="Arial" panose="020B0604020202020204" pitchFamily="34" charset="0"/>
                <a:cs typeface="Arial" panose="020B0604020202020204" pitchFamily="34" charset="0"/>
              </a:rPr>
              <a:t>Debatisse</a:t>
            </a:r>
            <a:r>
              <a:rPr lang="en-US" altLang="en-US" sz="1600" dirty="0">
                <a:latin typeface="Arial" panose="020B0604020202020204" pitchFamily="34" charset="0"/>
                <a:cs typeface="Arial" panose="020B0604020202020204" pitchFamily="34" charset="0"/>
              </a:rPr>
              <a:t>, D., </a:t>
            </a:r>
            <a:r>
              <a:rPr lang="en-US" altLang="en-US" sz="1600" dirty="0" err="1">
                <a:latin typeface="Arial" panose="020B0604020202020204" pitchFamily="34" charset="0"/>
                <a:cs typeface="Arial" panose="020B0604020202020204" pitchFamily="34" charset="0"/>
              </a:rPr>
              <a:t>Goffaux</a:t>
            </a:r>
            <a:r>
              <a:rPr lang="en-US" altLang="en-US" sz="1600" dirty="0">
                <a:latin typeface="Arial" panose="020B0604020202020204" pitchFamily="34" charset="0"/>
                <a:cs typeface="Arial" panose="020B0604020202020204" pitchFamily="34" charset="0"/>
              </a:rPr>
              <a:t>, V., </a:t>
            </a:r>
            <a:r>
              <a:rPr lang="en-US" altLang="en-US" sz="1600" dirty="0" err="1">
                <a:latin typeface="Arial" panose="020B0604020202020204" pitchFamily="34" charset="0"/>
                <a:cs typeface="Arial" panose="020B0604020202020204" pitchFamily="34" charset="0"/>
              </a:rPr>
              <a:t>Bruyer</a:t>
            </a:r>
            <a:r>
              <a:rPr lang="en-US" altLang="en-US" sz="1600" dirty="0">
                <a:latin typeface="Arial" panose="020B0604020202020204" pitchFamily="34" charset="0"/>
                <a:cs typeface="Arial" panose="020B0604020202020204" pitchFamily="34" charset="0"/>
              </a:rPr>
              <a:t>, R., </a:t>
            </a:r>
            <a:r>
              <a:rPr lang="en-US" altLang="en-US" sz="1600" dirty="0" err="1">
                <a:latin typeface="Arial" panose="020B0604020202020204" pitchFamily="34" charset="0"/>
                <a:cs typeface="Arial" panose="020B0604020202020204" pitchFamily="34" charset="0"/>
              </a:rPr>
              <a:t>Crommelinck</a:t>
            </a:r>
            <a:r>
              <a:rPr lang="en-US" altLang="en-US" sz="1600" dirty="0">
                <a:latin typeface="Arial" panose="020B0604020202020204" pitchFamily="34" charset="0"/>
                <a:cs typeface="Arial" panose="020B0604020202020204" pitchFamily="34" charset="0"/>
              </a:rPr>
              <a:t>, M., &amp; </a:t>
            </a:r>
            <a:r>
              <a:rPr lang="en-US" altLang="en-US" sz="1600" dirty="0" err="1">
                <a:latin typeface="Arial" panose="020B0604020202020204" pitchFamily="34" charset="0"/>
                <a:cs typeface="Arial" panose="020B0604020202020204" pitchFamily="34" charset="0"/>
              </a:rPr>
              <a:t>Guérit</a:t>
            </a:r>
            <a:r>
              <a:rPr lang="en-US" altLang="en-US" sz="1600" dirty="0">
                <a:latin typeface="Arial" panose="020B0604020202020204" pitchFamily="34" charset="0"/>
                <a:cs typeface="Arial" panose="020B0604020202020204" pitchFamily="34" charset="0"/>
              </a:rPr>
              <a:t>, J. M. (1999). </a:t>
            </a:r>
            <a:r>
              <a:rPr lang="en-US" altLang="en-US" sz="1600" dirty="0" err="1">
                <a:latin typeface="Arial" panose="020B0604020202020204" pitchFamily="34" charset="0"/>
                <a:cs typeface="Arial" panose="020B0604020202020204" pitchFamily="34" charset="0"/>
              </a:rPr>
              <a:t>Spatio</a:t>
            </a:r>
            <a:r>
              <a:rPr lang="en-US" altLang="en-US" sz="1600" dirty="0">
                <a:latin typeface="Arial" panose="020B0604020202020204" pitchFamily="34" charset="0"/>
                <a:cs typeface="Arial" panose="020B0604020202020204" pitchFamily="34" charset="0"/>
              </a:rPr>
              <a:t>-temporal localization of the face inversion effect: An event-related potentials study. Biological Psychology, 50(3), 173–189.</a:t>
            </a:r>
          </a:p>
          <a:p>
            <a:pPr marL="342900" indent="-342900" algn="just">
              <a:buAutoNum type="arabicPeriod"/>
            </a:pPr>
            <a:r>
              <a:rPr lang="en-US" sz="1800" dirty="0" err="1">
                <a:effectLst/>
                <a:latin typeface="Calibri" panose="020F0502020204030204" pitchFamily="34" charset="0"/>
                <a:ea typeface="Calibri" panose="020F0502020204030204" pitchFamily="34" charset="0"/>
              </a:rPr>
              <a:t>Eimer</a:t>
            </a:r>
            <a:r>
              <a:rPr lang="en-US" sz="1800" dirty="0">
                <a:effectLst/>
                <a:latin typeface="Calibri" panose="020F0502020204030204" pitchFamily="34" charset="0"/>
                <a:ea typeface="Calibri" panose="020F0502020204030204" pitchFamily="34" charset="0"/>
              </a:rPr>
              <a:t>, M. (2000). Effects of face inversion on the structural encoding and recognition of faces - Evidence from event-related brain potentials. </a:t>
            </a:r>
            <a:r>
              <a:rPr lang="en-US" sz="1800" i="1" dirty="0">
                <a:effectLst/>
                <a:latin typeface="Calibri" panose="020F0502020204030204" pitchFamily="34" charset="0"/>
                <a:ea typeface="Calibri" panose="020F0502020204030204" pitchFamily="34" charset="0"/>
              </a:rPr>
              <a:t>Cognitive Brain Research</a:t>
            </a:r>
            <a:r>
              <a:rPr lang="en-US" sz="180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10</a:t>
            </a:r>
            <a:r>
              <a:rPr lang="en-US" sz="1800" dirty="0">
                <a:effectLst/>
                <a:latin typeface="Calibri" panose="020F0502020204030204" pitchFamily="34" charset="0"/>
                <a:ea typeface="Calibri" panose="020F0502020204030204" pitchFamily="34" charset="0"/>
              </a:rPr>
              <a:t>(1–2), 145–158.</a:t>
            </a:r>
          </a:p>
          <a:p>
            <a:pPr marL="342900" indent="-342900" algn="just">
              <a:buAutoNum type="arabicPeriod"/>
            </a:pPr>
            <a:r>
              <a:rPr lang="en-US" sz="1800" dirty="0">
                <a:effectLst/>
                <a:latin typeface="Calibri" panose="020F0502020204030204" pitchFamily="34" charset="0"/>
                <a:ea typeface="Calibri" panose="020F0502020204030204" pitchFamily="34" charset="0"/>
              </a:rPr>
              <a:t>De </a:t>
            </a:r>
            <a:r>
              <a:rPr lang="en-US" sz="1800" dirty="0" err="1">
                <a:effectLst/>
                <a:latin typeface="Calibri" panose="020F0502020204030204" pitchFamily="34" charset="0"/>
                <a:ea typeface="Calibri" panose="020F0502020204030204" pitchFamily="34" charset="0"/>
              </a:rPr>
              <a:t>Haan</a:t>
            </a:r>
            <a:r>
              <a:rPr lang="en-US" sz="1800" dirty="0">
                <a:effectLst/>
                <a:latin typeface="Calibri" panose="020F0502020204030204" pitchFamily="34" charset="0"/>
                <a:ea typeface="Calibri" panose="020F0502020204030204" pitchFamily="34" charset="0"/>
              </a:rPr>
              <a:t>, M., Johnson, M. H., &amp; </a:t>
            </a:r>
            <a:r>
              <a:rPr lang="en-US" sz="1800" dirty="0" err="1">
                <a:effectLst/>
                <a:latin typeface="Calibri" panose="020F0502020204030204" pitchFamily="34" charset="0"/>
                <a:ea typeface="Calibri" panose="020F0502020204030204" pitchFamily="34" charset="0"/>
              </a:rPr>
              <a:t>Halit</a:t>
            </a:r>
            <a:r>
              <a:rPr lang="en-US" sz="1800" dirty="0">
                <a:effectLst/>
                <a:latin typeface="Calibri" panose="020F0502020204030204" pitchFamily="34" charset="0"/>
                <a:ea typeface="Calibri" panose="020F0502020204030204" pitchFamily="34" charset="0"/>
              </a:rPr>
              <a:t>, H. (2003). Development of face-sensitive event-related potentials during infancy: A review. </a:t>
            </a:r>
            <a:r>
              <a:rPr lang="en-US" sz="1800" i="1" dirty="0">
                <a:effectLst/>
                <a:latin typeface="Calibri" panose="020F0502020204030204" pitchFamily="34" charset="0"/>
                <a:ea typeface="Calibri" panose="020F0502020204030204" pitchFamily="34" charset="0"/>
              </a:rPr>
              <a:t>International Journal of Psychophysiology</a:t>
            </a:r>
            <a:r>
              <a:rPr lang="en-US" sz="180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51</a:t>
            </a:r>
            <a:r>
              <a:rPr lang="en-US" sz="1800" dirty="0">
                <a:effectLst/>
                <a:latin typeface="Calibri" panose="020F0502020204030204" pitchFamily="34" charset="0"/>
                <a:ea typeface="Calibri" panose="020F0502020204030204" pitchFamily="34" charset="0"/>
              </a:rPr>
              <a:t>(1), 45–58. </a:t>
            </a:r>
          </a:p>
          <a:p>
            <a:pPr marL="342900" indent="-342900" algn="just">
              <a:buAutoNum type="arabicPeriod"/>
            </a:pPr>
            <a:r>
              <a:rPr lang="en-US" sz="1800" dirty="0">
                <a:effectLst/>
                <a:latin typeface="Calibri" panose="020F0502020204030204" pitchFamily="34" charset="0"/>
                <a:ea typeface="Calibri" panose="020F0502020204030204" pitchFamily="34" charset="0"/>
              </a:rPr>
              <a:t>Guy, M. W., Zieber, N., &amp; Richards, J. E. (2016). The Cortical Development of Specialized Face Processing in Infancy. </a:t>
            </a:r>
            <a:r>
              <a:rPr lang="en-US" sz="1800" i="1" dirty="0">
                <a:effectLst/>
                <a:latin typeface="Calibri" panose="020F0502020204030204" pitchFamily="34" charset="0"/>
                <a:ea typeface="Calibri" panose="020F0502020204030204" pitchFamily="34" charset="0"/>
              </a:rPr>
              <a:t>Child Development</a:t>
            </a:r>
            <a:r>
              <a:rPr lang="en-US" sz="180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87</a:t>
            </a:r>
            <a:r>
              <a:rPr lang="en-US" sz="1800" dirty="0">
                <a:effectLst/>
                <a:latin typeface="Calibri" panose="020F0502020204030204" pitchFamily="34" charset="0"/>
                <a:ea typeface="Calibri" panose="020F0502020204030204" pitchFamily="34" charset="0"/>
              </a:rPr>
              <a:t>(5), 1581–1600.</a:t>
            </a:r>
            <a:endParaRPr lang="en-US" dirty="0">
              <a:latin typeface="Calibri" panose="020F0502020204030204" pitchFamily="34" charset="0"/>
              <a:ea typeface="Calibri" panose="020F0502020204030204" pitchFamily="34" charset="0"/>
            </a:endParaRPr>
          </a:p>
          <a:p>
            <a:pPr marL="342900" indent="-342900" algn="just">
              <a:buAutoNum type="arabicPeriod"/>
            </a:pPr>
            <a:r>
              <a:rPr lang="en-US" sz="1800" dirty="0">
                <a:effectLst/>
                <a:latin typeface="Calibri" panose="020F0502020204030204" pitchFamily="34" charset="0"/>
                <a:ea typeface="Calibri" panose="020F0502020204030204" pitchFamily="34" charset="0"/>
              </a:rPr>
              <a:t>Guy, M. W., Richards, J. E., </a:t>
            </a:r>
            <a:r>
              <a:rPr lang="en-US" sz="1800" dirty="0" err="1">
                <a:effectLst/>
                <a:latin typeface="Calibri" panose="020F0502020204030204" pitchFamily="34" charset="0"/>
                <a:ea typeface="Calibri" panose="020F0502020204030204" pitchFamily="34" charset="0"/>
              </a:rPr>
              <a:t>Tonnsen</a:t>
            </a:r>
            <a:r>
              <a:rPr lang="en-US" sz="1800" dirty="0">
                <a:effectLst/>
                <a:latin typeface="Calibri" panose="020F0502020204030204" pitchFamily="34" charset="0"/>
                <a:ea typeface="Calibri" panose="020F0502020204030204" pitchFamily="34" charset="0"/>
              </a:rPr>
              <a:t>, B. L., &amp; Roberts, J. E. (2018). Neural correlates of face processing in etiologically-distinct 12-month-old infants at high-risk of autism spectrum disorder. </a:t>
            </a:r>
            <a:r>
              <a:rPr lang="en-US" sz="1800" i="1" dirty="0">
                <a:effectLst/>
                <a:latin typeface="Calibri" panose="020F0502020204030204" pitchFamily="34" charset="0"/>
                <a:ea typeface="Calibri" panose="020F0502020204030204" pitchFamily="34" charset="0"/>
              </a:rPr>
              <a:t>Developmental Cognitive Neuroscience</a:t>
            </a:r>
            <a:r>
              <a:rPr lang="en-US" sz="180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29</a:t>
            </a:r>
            <a:r>
              <a:rPr lang="en-US" sz="1800" dirty="0">
                <a:effectLst/>
                <a:latin typeface="Calibri" panose="020F0502020204030204" pitchFamily="34" charset="0"/>
                <a:ea typeface="Calibri" panose="020F0502020204030204" pitchFamily="34" charset="0"/>
              </a:rPr>
              <a:t>, 61–71. </a:t>
            </a:r>
          </a:p>
          <a:p>
            <a:pPr marL="342900" indent="-342900" algn="just">
              <a:buAutoNum type="arabicPeriod"/>
            </a:pPr>
            <a:r>
              <a:rPr lang="en-US" sz="1800" dirty="0">
                <a:effectLst/>
                <a:latin typeface="Calibri" panose="020F0502020204030204" pitchFamily="34" charset="0"/>
                <a:ea typeface="Calibri" panose="020F0502020204030204" pitchFamily="34" charset="0"/>
              </a:rPr>
              <a:t>Peykarjou, S., &amp; </a:t>
            </a:r>
            <a:r>
              <a:rPr lang="en-US" sz="1800" dirty="0" err="1">
                <a:effectLst/>
                <a:latin typeface="Calibri" panose="020F0502020204030204" pitchFamily="34" charset="0"/>
                <a:ea typeface="Calibri" panose="020F0502020204030204" pitchFamily="34" charset="0"/>
              </a:rPr>
              <a:t>Hoehl</a:t>
            </a:r>
            <a:r>
              <a:rPr lang="en-US" sz="1800" dirty="0">
                <a:effectLst/>
                <a:latin typeface="Calibri" panose="020F0502020204030204" pitchFamily="34" charset="0"/>
                <a:ea typeface="Calibri" panose="020F0502020204030204" pitchFamily="34" charset="0"/>
              </a:rPr>
              <a:t>, S. (2013). Three-Month-</a:t>
            </a:r>
            <a:r>
              <a:rPr lang="en-US" sz="1800" dirty="0" err="1">
                <a:effectLst/>
                <a:latin typeface="Calibri" panose="020F0502020204030204" pitchFamily="34" charset="0"/>
                <a:ea typeface="Calibri" panose="020F0502020204030204" pitchFamily="34" charset="0"/>
              </a:rPr>
              <a:t>Olds</a:t>
            </a:r>
            <a:r>
              <a:rPr lang="en-US" sz="1800" dirty="0">
                <a:effectLst/>
                <a:latin typeface="Calibri" panose="020F0502020204030204" pitchFamily="34" charset="0"/>
                <a:ea typeface="Calibri" panose="020F0502020204030204" pitchFamily="34" charset="0"/>
              </a:rPr>
              <a:t>’ Brain Responses to Upright and Inverted Faces and Cars. </a:t>
            </a:r>
            <a:r>
              <a:rPr lang="en-US" sz="1800" i="1" dirty="0">
                <a:effectLst/>
                <a:latin typeface="Calibri" panose="020F0502020204030204" pitchFamily="34" charset="0"/>
                <a:ea typeface="Calibri" panose="020F0502020204030204" pitchFamily="34" charset="0"/>
              </a:rPr>
              <a:t>Developmental Neuropsychology</a:t>
            </a:r>
            <a:r>
              <a:rPr lang="en-US" sz="180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38</a:t>
            </a:r>
            <a:r>
              <a:rPr lang="en-US" sz="1800" dirty="0">
                <a:effectLst/>
                <a:latin typeface="Calibri" panose="020F0502020204030204" pitchFamily="34" charset="0"/>
                <a:ea typeface="Calibri" panose="020F0502020204030204" pitchFamily="34" charset="0"/>
              </a:rPr>
              <a:t>(4), 272–280. </a:t>
            </a:r>
          </a:p>
          <a:p>
            <a:pPr marL="342900" indent="-342900" algn="just">
              <a:buAutoNum type="arabicPeriod"/>
            </a:pPr>
            <a:r>
              <a:rPr lang="en-US" sz="1800" dirty="0" err="1">
                <a:effectLst/>
                <a:latin typeface="Calibri" panose="020F0502020204030204" pitchFamily="34" charset="0"/>
                <a:ea typeface="Calibri" panose="020F0502020204030204" pitchFamily="34" charset="0"/>
              </a:rPr>
              <a:t>Halit</a:t>
            </a:r>
            <a:r>
              <a:rPr lang="en-US" sz="1800" dirty="0">
                <a:effectLst/>
                <a:latin typeface="Calibri" panose="020F0502020204030204" pitchFamily="34" charset="0"/>
                <a:ea typeface="Calibri" panose="020F0502020204030204" pitchFamily="34" charset="0"/>
              </a:rPr>
              <a:t>, H., De </a:t>
            </a:r>
            <a:r>
              <a:rPr lang="en-US" sz="1800" dirty="0" err="1">
                <a:effectLst/>
                <a:latin typeface="Calibri" panose="020F0502020204030204" pitchFamily="34" charset="0"/>
                <a:ea typeface="Calibri" panose="020F0502020204030204" pitchFamily="34" charset="0"/>
              </a:rPr>
              <a:t>Haan</a:t>
            </a:r>
            <a:r>
              <a:rPr lang="en-US" sz="1800" dirty="0">
                <a:effectLst/>
                <a:latin typeface="Calibri" panose="020F0502020204030204" pitchFamily="34" charset="0"/>
                <a:ea typeface="Calibri" panose="020F0502020204030204" pitchFamily="34" charset="0"/>
              </a:rPr>
              <a:t>, M., &amp; Johnson, M. H. (2003). Cortical </a:t>
            </a:r>
            <a:r>
              <a:rPr lang="en-US" sz="1800" dirty="0" err="1">
                <a:effectLst/>
                <a:latin typeface="Calibri" panose="020F0502020204030204" pitchFamily="34" charset="0"/>
                <a:ea typeface="Calibri" panose="020F0502020204030204" pitchFamily="34" charset="0"/>
              </a:rPr>
              <a:t>specialisation</a:t>
            </a:r>
            <a:r>
              <a:rPr lang="en-US" sz="1800" dirty="0">
                <a:effectLst/>
                <a:latin typeface="Calibri" panose="020F0502020204030204" pitchFamily="34" charset="0"/>
                <a:ea typeface="Calibri" panose="020F0502020204030204" pitchFamily="34" charset="0"/>
              </a:rPr>
              <a:t> for face processing: Face-sensitive event-related potential components in 3- and 12-month-old infants. </a:t>
            </a:r>
            <a:r>
              <a:rPr lang="en-US" sz="1800" i="1" dirty="0" err="1">
                <a:effectLst/>
                <a:latin typeface="Calibri" panose="020F0502020204030204" pitchFamily="34" charset="0"/>
                <a:ea typeface="Calibri" panose="020F0502020204030204" pitchFamily="34" charset="0"/>
              </a:rPr>
              <a:t>NeuroImage</a:t>
            </a:r>
            <a:r>
              <a:rPr lang="en-US" sz="180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19</a:t>
            </a:r>
            <a:r>
              <a:rPr lang="en-US" sz="1800" dirty="0">
                <a:effectLst/>
                <a:latin typeface="Calibri" panose="020F0502020204030204" pitchFamily="34" charset="0"/>
                <a:ea typeface="Calibri" panose="020F0502020204030204" pitchFamily="34" charset="0"/>
              </a:rPr>
              <a:t>(3), 1180–1193.</a:t>
            </a:r>
          </a:p>
          <a:p>
            <a:pPr marL="342900" indent="-342900" algn="just">
              <a:buAutoNum type="arabicPeriod"/>
            </a:pPr>
            <a:r>
              <a:rPr lang="en-US" sz="1800" dirty="0">
                <a:effectLst/>
                <a:latin typeface="Calibri" panose="020F0502020204030204" pitchFamily="34" charset="0"/>
                <a:ea typeface="Calibri" panose="020F0502020204030204" pitchFamily="34" charset="0"/>
              </a:rPr>
              <a:t>Conte, S., Richards, J. E., Guy, M. W., Xie, W., &amp; Roberts, J. E. (2020). Face-sensitive brain responses in the first year of life. </a:t>
            </a:r>
            <a:r>
              <a:rPr lang="en-US" sz="1800" i="1" dirty="0" err="1">
                <a:effectLst/>
                <a:latin typeface="Calibri" panose="020F0502020204030204" pitchFamily="34" charset="0"/>
                <a:ea typeface="Calibri" panose="020F0502020204030204" pitchFamily="34" charset="0"/>
              </a:rPr>
              <a:t>NeuroImage</a:t>
            </a:r>
            <a:r>
              <a:rPr lang="en-US" sz="180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211</a:t>
            </a:r>
            <a:r>
              <a:rPr lang="en-US" sz="1800" dirty="0">
                <a:effectLst/>
                <a:latin typeface="Calibri" panose="020F0502020204030204" pitchFamily="34" charset="0"/>
                <a:ea typeface="Calibri" panose="020F0502020204030204" pitchFamily="34" charset="0"/>
              </a:rPr>
              <a:t>, 116602.</a:t>
            </a:r>
          </a:p>
          <a:p>
            <a:pPr marL="342900" indent="-342900" algn="just">
              <a:buAutoNum type="arabicPeriod"/>
            </a:pPr>
            <a:r>
              <a:rPr lang="en-US" sz="1800" dirty="0">
                <a:effectLst/>
                <a:latin typeface="Calibri" panose="020F0502020204030204" pitchFamily="34" charset="0"/>
                <a:ea typeface="Calibri" panose="020F0502020204030204" pitchFamily="34" charset="0"/>
              </a:rPr>
              <a:t>Xie, W., McCormick, S. A., </a:t>
            </a:r>
            <a:r>
              <a:rPr lang="en-US" sz="1800" dirty="0" err="1">
                <a:effectLst/>
                <a:latin typeface="Calibri" panose="020F0502020204030204" pitchFamily="34" charset="0"/>
                <a:ea typeface="Calibri" panose="020F0502020204030204" pitchFamily="34" charset="0"/>
              </a:rPr>
              <a:t>Westerlund</a:t>
            </a:r>
            <a:r>
              <a:rPr lang="en-US" sz="1800" dirty="0">
                <a:effectLst/>
                <a:latin typeface="Calibri" panose="020F0502020204030204" pitchFamily="34" charset="0"/>
                <a:ea typeface="Calibri" panose="020F0502020204030204" pitchFamily="34" charset="0"/>
              </a:rPr>
              <a:t>, A., Bowman, L. C., &amp; Nelson, C. A. (2019). Neural Correlates of Facial Emotion Processing in Infancy. </a:t>
            </a:r>
            <a:r>
              <a:rPr lang="en-US" sz="1800" i="1" dirty="0">
                <a:effectLst/>
                <a:latin typeface="Calibri" panose="020F0502020204030204" pitchFamily="34" charset="0"/>
                <a:ea typeface="Calibri" panose="020F0502020204030204" pitchFamily="34" charset="0"/>
              </a:rPr>
              <a:t>Developmental Science</a:t>
            </a:r>
            <a:r>
              <a:rPr lang="en-US" sz="1800" dirty="0">
                <a:effectLst/>
                <a:latin typeface="Calibri" panose="020F0502020204030204" pitchFamily="34" charset="0"/>
                <a:ea typeface="Calibri" panose="020F0502020204030204" pitchFamily="34" charset="0"/>
              </a:rPr>
              <a:t>.</a:t>
            </a:r>
            <a:endParaRPr lang="en-US" altLang="en-US" sz="1600" b="1" dirty="0">
              <a:solidFill>
                <a:srgbClr val="FF0000"/>
              </a:solidFill>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C858F31F-CC7C-4E33-AF97-4DC23C232BA2}"/>
              </a:ext>
            </a:extLst>
          </p:cNvPr>
          <p:cNvPicPr>
            <a:picLocks noChangeAspect="1"/>
          </p:cNvPicPr>
          <p:nvPr/>
        </p:nvPicPr>
        <p:blipFill>
          <a:blip r:embed="rId23"/>
          <a:stretch>
            <a:fillRect/>
          </a:stretch>
        </p:blipFill>
        <p:spPr>
          <a:xfrm>
            <a:off x="33294046" y="1403743"/>
            <a:ext cx="8822184" cy="4316990"/>
          </a:xfrm>
          <a:prstGeom prst="rect">
            <a:avLst/>
          </a:prstGeom>
        </p:spPr>
      </p:pic>
      <p:grpSp>
        <p:nvGrpSpPr>
          <p:cNvPr id="52" name="Group 51">
            <a:extLst>
              <a:ext uri="{FF2B5EF4-FFF2-40B4-BE49-F238E27FC236}">
                <a16:creationId xmlns:a16="http://schemas.microsoft.com/office/drawing/2014/main" id="{09B9047A-4945-43A9-A40E-DE9D526EEA8A}"/>
              </a:ext>
            </a:extLst>
          </p:cNvPr>
          <p:cNvGrpSpPr/>
          <p:nvPr/>
        </p:nvGrpSpPr>
        <p:grpSpPr>
          <a:xfrm>
            <a:off x="21289343" y="10864523"/>
            <a:ext cx="6296189" cy="4265694"/>
            <a:chOff x="15484076" y="13394666"/>
            <a:chExt cx="6296191" cy="4265693"/>
          </a:xfrm>
        </p:grpSpPr>
        <p:grpSp>
          <p:nvGrpSpPr>
            <p:cNvPr id="4" name="Group 3">
              <a:extLst>
                <a:ext uri="{FF2B5EF4-FFF2-40B4-BE49-F238E27FC236}">
                  <a16:creationId xmlns:a16="http://schemas.microsoft.com/office/drawing/2014/main" id="{7203D862-6B27-40A8-826F-AA262F8D1D81}"/>
                </a:ext>
              </a:extLst>
            </p:cNvPr>
            <p:cNvGrpSpPr/>
            <p:nvPr/>
          </p:nvGrpSpPr>
          <p:grpSpPr>
            <a:xfrm>
              <a:off x="15484076" y="13394666"/>
              <a:ext cx="6296191" cy="4265693"/>
              <a:chOff x="21367376" y="23359744"/>
              <a:chExt cx="6296191" cy="4265693"/>
            </a:xfrm>
          </p:grpSpPr>
          <p:grpSp>
            <p:nvGrpSpPr>
              <p:cNvPr id="106" name="Gruppo 60">
                <a:extLst>
                  <a:ext uri="{FF2B5EF4-FFF2-40B4-BE49-F238E27FC236}">
                    <a16:creationId xmlns:a16="http://schemas.microsoft.com/office/drawing/2014/main" id="{31D9C70E-9878-482A-8B6E-BF34DAAAFFF0}"/>
                  </a:ext>
                </a:extLst>
              </p:cNvPr>
              <p:cNvGrpSpPr>
                <a:grpSpLocks noChangeAspect="1"/>
              </p:cNvGrpSpPr>
              <p:nvPr/>
            </p:nvGrpSpPr>
            <p:grpSpPr>
              <a:xfrm>
                <a:off x="21367376" y="24321320"/>
                <a:ext cx="6296191" cy="3304117"/>
                <a:chOff x="2382678" y="2585608"/>
                <a:chExt cx="3063934" cy="1540053"/>
              </a:xfrm>
            </p:grpSpPr>
            <p:cxnSp>
              <p:nvCxnSpPr>
                <p:cNvPr id="107" name="Straight Arrow Connector 2">
                  <a:extLst>
                    <a:ext uri="{FF2B5EF4-FFF2-40B4-BE49-F238E27FC236}">
                      <a16:creationId xmlns:a16="http://schemas.microsoft.com/office/drawing/2014/main" id="{913FCEAC-8D53-4913-A202-071B981DF058}"/>
                    </a:ext>
                  </a:extLst>
                </p:cNvPr>
                <p:cNvCxnSpPr>
                  <a:cxnSpLocks/>
                </p:cNvCxnSpPr>
                <p:nvPr/>
              </p:nvCxnSpPr>
              <p:spPr>
                <a:xfrm>
                  <a:off x="2382678" y="2788539"/>
                  <a:ext cx="1306027" cy="1337122"/>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9" name="TextBox 74">
                  <a:extLst>
                    <a:ext uri="{FF2B5EF4-FFF2-40B4-BE49-F238E27FC236}">
                      <a16:creationId xmlns:a16="http://schemas.microsoft.com/office/drawing/2014/main" id="{C651EB02-888C-45B8-BFB1-D82FD9141D20}"/>
                    </a:ext>
                  </a:extLst>
                </p:cNvPr>
                <p:cNvSpPr txBox="1"/>
                <p:nvPr/>
              </p:nvSpPr>
              <p:spPr>
                <a:xfrm>
                  <a:off x="3995096" y="2585608"/>
                  <a:ext cx="574521" cy="243724"/>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500</a:t>
                  </a:r>
                </a:p>
              </p:txBody>
            </p:sp>
            <p:sp>
              <p:nvSpPr>
                <p:cNvPr id="110" name="TextBox 77">
                  <a:extLst>
                    <a:ext uri="{FF2B5EF4-FFF2-40B4-BE49-F238E27FC236}">
                      <a16:creationId xmlns:a16="http://schemas.microsoft.com/office/drawing/2014/main" id="{A113C8EF-4F02-4B18-AF34-1BC65B6E4D2C}"/>
                    </a:ext>
                  </a:extLst>
                </p:cNvPr>
                <p:cNvSpPr txBox="1"/>
                <p:nvPr/>
              </p:nvSpPr>
              <p:spPr>
                <a:xfrm>
                  <a:off x="4293427" y="3133016"/>
                  <a:ext cx="1044482" cy="243724"/>
                </a:xfrm>
                <a:prstGeom prst="rect">
                  <a:avLst/>
                </a:prstGeom>
                <a:noFill/>
              </p:spPr>
              <p:txBody>
                <a:bodyPr wrap="square" rtlCol="0">
                  <a:spAutoFit/>
                </a:bodyPr>
                <a:lstStyle/>
                <a:p>
                  <a:pPr algn="ctr"/>
                  <a:r>
                    <a:rPr lang="en-US" sz="2798" dirty="0">
                      <a:latin typeface="Arial" panose="020B0604020202020204" pitchFamily="34" charset="0"/>
                      <a:cs typeface="Arial" panose="020B0604020202020204" pitchFamily="34" charset="0"/>
                    </a:rPr>
                    <a:t>500 – 1500 </a:t>
                  </a:r>
                </a:p>
              </p:txBody>
            </p:sp>
            <p:sp>
              <p:nvSpPr>
                <p:cNvPr id="115" name="TextBox 74">
                  <a:extLst>
                    <a:ext uri="{FF2B5EF4-FFF2-40B4-BE49-F238E27FC236}">
                      <a16:creationId xmlns:a16="http://schemas.microsoft.com/office/drawing/2014/main" id="{5C2A964E-09AE-4BD8-923B-8E71E96ABC2E}"/>
                    </a:ext>
                  </a:extLst>
                </p:cNvPr>
                <p:cNvSpPr txBox="1"/>
                <p:nvPr/>
              </p:nvSpPr>
              <p:spPr>
                <a:xfrm>
                  <a:off x="4872091" y="3596798"/>
                  <a:ext cx="574521" cy="243724"/>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500</a:t>
                  </a:r>
                </a:p>
              </p:txBody>
            </p:sp>
          </p:grpSp>
          <p:grpSp>
            <p:nvGrpSpPr>
              <p:cNvPr id="127" name="Group 36">
                <a:extLst>
                  <a:ext uri="{FF2B5EF4-FFF2-40B4-BE49-F238E27FC236}">
                    <a16:creationId xmlns:a16="http://schemas.microsoft.com/office/drawing/2014/main" id="{DD508563-75D5-4C33-9BD4-CD2A764D985A}"/>
                  </a:ext>
                </a:extLst>
              </p:cNvPr>
              <p:cNvGrpSpPr/>
              <p:nvPr/>
            </p:nvGrpSpPr>
            <p:grpSpPr>
              <a:xfrm>
                <a:off x="21834290" y="23359744"/>
                <a:ext cx="4364611" cy="4142975"/>
                <a:chOff x="4751373" y="1508147"/>
                <a:chExt cx="3093134" cy="2812189"/>
              </a:xfrm>
            </p:grpSpPr>
            <p:pic>
              <p:nvPicPr>
                <p:cNvPr id="134" name="Picture 37">
                  <a:extLst>
                    <a:ext uri="{FF2B5EF4-FFF2-40B4-BE49-F238E27FC236}">
                      <a16:creationId xmlns:a16="http://schemas.microsoft.com/office/drawing/2014/main" id="{80A7820B-C5CB-48CA-AEF3-16513793C117}"/>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4751373" y="1508147"/>
                  <a:ext cx="1234439" cy="822959"/>
                </a:xfrm>
                <a:prstGeom prst="rect">
                  <a:avLst/>
                </a:prstGeom>
              </p:spPr>
            </p:pic>
            <p:pic>
              <p:nvPicPr>
                <p:cNvPr id="135" name="Picture 38" descr="Screen Shot 2014-10-30 at 10.50.05 AM.png">
                  <a:extLst>
                    <a:ext uri="{FF2B5EF4-FFF2-40B4-BE49-F238E27FC236}">
                      <a16:creationId xmlns:a16="http://schemas.microsoft.com/office/drawing/2014/main" id="{D571C48B-7894-454A-A544-F4CDA61BAC4D}"/>
                    </a:ext>
                  </a:extLst>
                </p:cNvPr>
                <p:cNvPicPr>
                  <a:picLocks/>
                </p:cNvPicPr>
                <p:nvPr/>
              </p:nvPicPr>
              <p:blipFill>
                <a:blip r:embed="rId25" cstate="print">
                  <a:extLst>
                    <a:ext uri="{28A0092B-C50C-407E-A947-70E740481C1C}">
                      <a14:useLocalDpi xmlns:a14="http://schemas.microsoft.com/office/drawing/2010/main" val="0"/>
                    </a:ext>
                  </a:extLst>
                </a:blip>
                <a:stretch>
                  <a:fillRect/>
                </a:stretch>
              </p:blipFill>
              <p:spPr>
                <a:xfrm>
                  <a:off x="5233216" y="1778437"/>
                  <a:ext cx="297275" cy="288897"/>
                </a:xfrm>
                <a:prstGeom prst="rect">
                  <a:avLst/>
                </a:prstGeom>
              </p:spPr>
            </p:pic>
            <p:pic>
              <p:nvPicPr>
                <p:cNvPr id="136" name="Picture 40">
                  <a:extLst>
                    <a:ext uri="{FF2B5EF4-FFF2-40B4-BE49-F238E27FC236}">
                      <a16:creationId xmlns:a16="http://schemas.microsoft.com/office/drawing/2014/main" id="{511F65A8-2EB2-47F8-835E-E5D3DF4017AA}"/>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375625" y="2142200"/>
                  <a:ext cx="1234441" cy="822959"/>
                </a:xfrm>
                <a:prstGeom prst="rect">
                  <a:avLst/>
                </a:prstGeom>
              </p:spPr>
            </p:pic>
            <p:pic>
              <p:nvPicPr>
                <p:cNvPr id="137" name="Picture 42">
                  <a:extLst>
                    <a:ext uri="{FF2B5EF4-FFF2-40B4-BE49-F238E27FC236}">
                      <a16:creationId xmlns:a16="http://schemas.microsoft.com/office/drawing/2014/main" id="{356D7DED-A2EA-4988-8097-C2097214052F}"/>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968666" y="2801222"/>
                  <a:ext cx="1234441" cy="822960"/>
                </a:xfrm>
                <a:prstGeom prst="rect">
                  <a:avLst/>
                </a:prstGeom>
              </p:spPr>
            </p:pic>
            <p:pic>
              <p:nvPicPr>
                <p:cNvPr id="138" name="Picture 43">
                  <a:extLst>
                    <a:ext uri="{FF2B5EF4-FFF2-40B4-BE49-F238E27FC236}">
                      <a16:creationId xmlns:a16="http://schemas.microsoft.com/office/drawing/2014/main" id="{9E830480-1FAC-4190-AA8F-A89EC01CE557}"/>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610066" y="3497376"/>
                  <a:ext cx="1234441" cy="822960"/>
                </a:xfrm>
                <a:prstGeom prst="rect">
                  <a:avLst/>
                </a:prstGeom>
              </p:spPr>
            </p:pic>
          </p:grpSp>
          <p:pic>
            <p:nvPicPr>
              <p:cNvPr id="141" name="Immagine 25">
                <a:extLst>
                  <a:ext uri="{FF2B5EF4-FFF2-40B4-BE49-F238E27FC236}">
                    <a16:creationId xmlns:a16="http://schemas.microsoft.com/office/drawing/2014/main" id="{A4444C24-6B15-498A-BDA7-E63726AF701D}"/>
                  </a:ext>
                </a:extLst>
              </p:cNvPr>
              <p:cNvPicPr>
                <a:picLocks noChangeAspect="1"/>
              </p:cNvPicPr>
              <p:nvPr/>
            </p:nvPicPr>
            <p:blipFill>
              <a:blip r:embed="rId26"/>
              <a:stretch>
                <a:fillRect/>
              </a:stretch>
            </p:blipFill>
            <p:spPr>
              <a:xfrm>
                <a:off x="23335873" y="24681637"/>
                <a:ext cx="402186" cy="548640"/>
              </a:xfrm>
              <a:prstGeom prst="rect">
                <a:avLst/>
              </a:prstGeom>
            </p:spPr>
          </p:pic>
        </p:grpSp>
        <p:sp>
          <p:nvSpPr>
            <p:cNvPr id="209" name="TextBox 82">
              <a:extLst>
                <a:ext uri="{FF2B5EF4-FFF2-40B4-BE49-F238E27FC236}">
                  <a16:creationId xmlns:a16="http://schemas.microsoft.com/office/drawing/2014/main" id="{13567703-4715-4558-BA05-376B7DDE5A09}"/>
                </a:ext>
              </a:extLst>
            </p:cNvPr>
            <p:cNvSpPr txBox="1"/>
            <p:nvPr/>
          </p:nvSpPr>
          <p:spPr>
            <a:xfrm rot="2753341">
              <a:off x="15657136" y="16302016"/>
              <a:ext cx="2050420" cy="522900"/>
            </a:xfrm>
            <a:prstGeom prst="rect">
              <a:avLst/>
            </a:prstGeom>
            <a:noFill/>
          </p:spPr>
          <p:txBody>
            <a:bodyPr wrap="square" rtlCol="0">
              <a:spAutoFit/>
            </a:bodyPr>
            <a:lstStyle/>
            <a:p>
              <a:pPr algn="ctr"/>
              <a:r>
                <a:rPr lang="en-US" sz="2798" b="1" dirty="0">
                  <a:latin typeface="Arial" panose="020B0604020202020204" pitchFamily="34" charset="0"/>
                  <a:cs typeface="Arial" panose="020B0604020202020204" pitchFamily="34" charset="0"/>
                </a:rPr>
                <a:t>Time (ms)</a:t>
              </a:r>
            </a:p>
          </p:txBody>
        </p:sp>
      </p:grpSp>
      <p:grpSp>
        <p:nvGrpSpPr>
          <p:cNvPr id="276" name="Group 275">
            <a:extLst>
              <a:ext uri="{FF2B5EF4-FFF2-40B4-BE49-F238E27FC236}">
                <a16:creationId xmlns:a16="http://schemas.microsoft.com/office/drawing/2014/main" id="{94FB023F-9BE9-407F-9343-7A528D7F7DA5}"/>
              </a:ext>
            </a:extLst>
          </p:cNvPr>
          <p:cNvGrpSpPr/>
          <p:nvPr/>
        </p:nvGrpSpPr>
        <p:grpSpPr>
          <a:xfrm>
            <a:off x="16212876" y="14880397"/>
            <a:ext cx="11372654" cy="4246086"/>
            <a:chOff x="14947305" y="14977569"/>
            <a:chExt cx="13673187" cy="5105008"/>
          </a:xfrm>
        </p:grpSpPr>
        <p:pic>
          <p:nvPicPr>
            <p:cNvPr id="44" name="Picture 43">
              <a:extLst>
                <a:ext uri="{FF2B5EF4-FFF2-40B4-BE49-F238E27FC236}">
                  <a16:creationId xmlns:a16="http://schemas.microsoft.com/office/drawing/2014/main" id="{6B4323C0-B1F2-4621-9520-E0ECA2526B24}"/>
                </a:ext>
              </a:extLst>
            </p:cNvPr>
            <p:cNvPicPr>
              <a:picLocks noChangeAspect="1"/>
            </p:cNvPicPr>
            <p:nvPr/>
          </p:nvPicPr>
          <p:blipFill rotWithShape="1">
            <a:blip r:embed="rId27"/>
            <a:srcRect b="5886"/>
            <a:stretch/>
          </p:blipFill>
          <p:spPr>
            <a:xfrm>
              <a:off x="20513398" y="16537602"/>
              <a:ext cx="2648330" cy="3323267"/>
            </a:xfrm>
            <a:prstGeom prst="rect">
              <a:avLst/>
            </a:prstGeom>
          </p:spPr>
        </p:pic>
        <p:pic>
          <p:nvPicPr>
            <p:cNvPr id="48" name="Picture 47">
              <a:extLst>
                <a:ext uri="{FF2B5EF4-FFF2-40B4-BE49-F238E27FC236}">
                  <a16:creationId xmlns:a16="http://schemas.microsoft.com/office/drawing/2014/main" id="{A4453BBF-BF16-461C-ABFC-59AF87DC4730}"/>
                </a:ext>
              </a:extLst>
            </p:cNvPr>
            <p:cNvPicPr>
              <a:picLocks noChangeAspect="1"/>
            </p:cNvPicPr>
            <p:nvPr/>
          </p:nvPicPr>
          <p:blipFill rotWithShape="1">
            <a:blip r:embed="rId28"/>
            <a:srcRect l="34362" t="22210" r="31706" b="18445"/>
            <a:stretch/>
          </p:blipFill>
          <p:spPr>
            <a:xfrm>
              <a:off x="25070845" y="16546446"/>
              <a:ext cx="3418135" cy="3536131"/>
            </a:xfrm>
            <a:prstGeom prst="rect">
              <a:avLst/>
            </a:prstGeom>
          </p:spPr>
        </p:pic>
        <p:pic>
          <p:nvPicPr>
            <p:cNvPr id="50" name="Picture 49">
              <a:extLst>
                <a:ext uri="{FF2B5EF4-FFF2-40B4-BE49-F238E27FC236}">
                  <a16:creationId xmlns:a16="http://schemas.microsoft.com/office/drawing/2014/main" id="{11222EC4-DD47-4FB1-9345-0CAC4D80BB84}"/>
                </a:ext>
              </a:extLst>
            </p:cNvPr>
            <p:cNvPicPr>
              <a:picLocks noChangeAspect="1"/>
            </p:cNvPicPr>
            <p:nvPr/>
          </p:nvPicPr>
          <p:blipFill rotWithShape="1">
            <a:blip r:embed="rId29"/>
            <a:srcRect l="31874" t="32889" r="8085" b="11088"/>
            <a:stretch/>
          </p:blipFill>
          <p:spPr>
            <a:xfrm>
              <a:off x="15525962" y="16550153"/>
              <a:ext cx="2661423" cy="3305428"/>
            </a:xfrm>
            <a:prstGeom prst="rect">
              <a:avLst/>
            </a:prstGeom>
          </p:spPr>
        </p:pic>
        <p:sp>
          <p:nvSpPr>
            <p:cNvPr id="217" name="TextBox 216">
              <a:extLst>
                <a:ext uri="{FF2B5EF4-FFF2-40B4-BE49-F238E27FC236}">
                  <a16:creationId xmlns:a16="http://schemas.microsoft.com/office/drawing/2014/main" id="{1AC9E177-48CE-4E06-96E4-174E1317E755}"/>
                </a:ext>
              </a:extLst>
            </p:cNvPr>
            <p:cNvSpPr txBox="1"/>
            <p:nvPr/>
          </p:nvSpPr>
          <p:spPr>
            <a:xfrm>
              <a:off x="14947305" y="15299048"/>
              <a:ext cx="3607269" cy="1146338"/>
            </a:xfrm>
            <a:prstGeom prst="rect">
              <a:avLst/>
            </a:prstGeom>
            <a:noFill/>
          </p:spPr>
          <p:txBody>
            <a:bodyPr wrap="square" rtlCol="0">
              <a:spAutoFit/>
            </a:bodyPr>
            <a:lstStyle/>
            <a:p>
              <a:pPr algn="ctr"/>
              <a:r>
                <a:rPr lang="en-US" sz="2798" dirty="0">
                  <a:latin typeface="Arial" panose="020B0604020202020204" pitchFamily="34" charset="0"/>
                  <a:cs typeface="Arial" panose="020B0604020202020204" pitchFamily="34" charset="0"/>
                </a:rPr>
                <a:t>EEG recording</a:t>
              </a:r>
            </a:p>
            <a:p>
              <a:pPr algn="ctr"/>
              <a:r>
                <a:rPr lang="en-US" sz="2798" dirty="0">
                  <a:latin typeface="Arial" panose="020B0604020202020204" pitchFamily="34" charset="0"/>
                  <a:cs typeface="Arial" panose="020B0604020202020204" pitchFamily="34" charset="0"/>
                </a:rPr>
                <a:t>128 channels</a:t>
              </a:r>
            </a:p>
          </p:txBody>
        </p:sp>
        <p:sp>
          <p:nvSpPr>
            <p:cNvPr id="218" name="TextBox 217">
              <a:extLst>
                <a:ext uri="{FF2B5EF4-FFF2-40B4-BE49-F238E27FC236}">
                  <a16:creationId xmlns:a16="http://schemas.microsoft.com/office/drawing/2014/main" id="{7469E7A4-9F93-48D3-8FF8-F86F6DB68686}"/>
                </a:ext>
              </a:extLst>
            </p:cNvPr>
            <p:cNvSpPr txBox="1"/>
            <p:nvPr/>
          </p:nvSpPr>
          <p:spPr>
            <a:xfrm>
              <a:off x="19753533" y="14977569"/>
              <a:ext cx="4283939" cy="1664003"/>
            </a:xfrm>
            <a:prstGeom prst="rect">
              <a:avLst/>
            </a:prstGeom>
            <a:noFill/>
          </p:spPr>
          <p:txBody>
            <a:bodyPr wrap="square" rtlCol="0">
              <a:spAutoFit/>
            </a:bodyPr>
            <a:lstStyle/>
            <a:p>
              <a:pPr algn="ctr"/>
              <a:r>
                <a:rPr lang="en-US" sz="2798" dirty="0">
                  <a:latin typeface="Arial" panose="020B0604020202020204" pitchFamily="34" charset="0"/>
                  <a:cs typeface="Arial" panose="020B0604020202020204" pitchFamily="34" charset="0"/>
                </a:rPr>
                <a:t>Geodesic Photogrammetry System</a:t>
              </a:r>
            </a:p>
          </p:txBody>
        </p:sp>
        <p:sp>
          <p:nvSpPr>
            <p:cNvPr id="219" name="TextBox 218">
              <a:extLst>
                <a:ext uri="{FF2B5EF4-FFF2-40B4-BE49-F238E27FC236}">
                  <a16:creationId xmlns:a16="http://schemas.microsoft.com/office/drawing/2014/main" id="{2E9C1E95-D024-43AB-8B77-0A62C250C5CB}"/>
                </a:ext>
              </a:extLst>
            </p:cNvPr>
            <p:cNvSpPr txBox="1"/>
            <p:nvPr/>
          </p:nvSpPr>
          <p:spPr>
            <a:xfrm>
              <a:off x="25013223" y="15398118"/>
              <a:ext cx="3607269" cy="1146338"/>
            </a:xfrm>
            <a:prstGeom prst="rect">
              <a:avLst/>
            </a:prstGeom>
            <a:noFill/>
          </p:spPr>
          <p:txBody>
            <a:bodyPr wrap="square" rtlCol="0">
              <a:spAutoFit/>
            </a:bodyPr>
            <a:lstStyle/>
            <a:p>
              <a:pPr algn="ctr"/>
              <a:r>
                <a:rPr lang="en-US" sz="2798" dirty="0">
                  <a:latin typeface="Arial" panose="020B0604020202020204" pitchFamily="34" charset="0"/>
                  <a:cs typeface="Arial" panose="020B0604020202020204" pitchFamily="34" charset="0"/>
                </a:rPr>
                <a:t>Age-appropriate MRI templates</a:t>
              </a:r>
              <a:r>
                <a:rPr lang="en-US" sz="2798" baseline="30000" dirty="0">
                  <a:latin typeface="Arial" panose="020B0604020202020204" pitchFamily="34" charset="0"/>
                  <a:cs typeface="Arial" panose="020B0604020202020204" pitchFamily="34" charset="0"/>
                </a:rPr>
                <a:t>4,8,9</a:t>
              </a:r>
            </a:p>
          </p:txBody>
        </p:sp>
      </p:grpSp>
      <p:grpSp>
        <p:nvGrpSpPr>
          <p:cNvPr id="55" name="Group 54">
            <a:extLst>
              <a:ext uri="{FF2B5EF4-FFF2-40B4-BE49-F238E27FC236}">
                <a16:creationId xmlns:a16="http://schemas.microsoft.com/office/drawing/2014/main" id="{637CBE69-F07C-41E5-8EF1-B0FCB1D511B4}"/>
              </a:ext>
            </a:extLst>
          </p:cNvPr>
          <p:cNvGrpSpPr/>
          <p:nvPr/>
        </p:nvGrpSpPr>
        <p:grpSpPr>
          <a:xfrm>
            <a:off x="15442737" y="10765461"/>
            <a:ext cx="4739084" cy="3827743"/>
            <a:chOff x="15660245" y="10917858"/>
            <a:chExt cx="5290445" cy="4273077"/>
          </a:xfrm>
        </p:grpSpPr>
        <p:grpSp>
          <p:nvGrpSpPr>
            <p:cNvPr id="215" name="Group 214">
              <a:extLst>
                <a:ext uri="{FF2B5EF4-FFF2-40B4-BE49-F238E27FC236}">
                  <a16:creationId xmlns:a16="http://schemas.microsoft.com/office/drawing/2014/main" id="{CFD9D1FB-CDF9-401F-83EC-DEB39E517659}"/>
                </a:ext>
              </a:extLst>
            </p:cNvPr>
            <p:cNvGrpSpPr/>
            <p:nvPr/>
          </p:nvGrpSpPr>
          <p:grpSpPr>
            <a:xfrm>
              <a:off x="16468029" y="10917858"/>
              <a:ext cx="1542611" cy="4273077"/>
              <a:chOff x="36246750" y="26187221"/>
              <a:chExt cx="1061885" cy="2941451"/>
            </a:xfrm>
          </p:grpSpPr>
          <p:pic>
            <p:nvPicPr>
              <p:cNvPr id="207" name="Picture 44">
                <a:extLst>
                  <a:ext uri="{FF2B5EF4-FFF2-40B4-BE49-F238E27FC236}">
                    <a16:creationId xmlns:a16="http://schemas.microsoft.com/office/drawing/2014/main" id="{B175BA45-884B-4BBC-9C3F-5775EBA10330}"/>
                  </a:ext>
                </a:extLst>
              </p:cNvPr>
              <p:cNvPicPr>
                <a:picLocks noChangeAspect="1"/>
              </p:cNvPicPr>
              <p:nvPr/>
            </p:nvPicPr>
            <p:blipFill rotWithShape="1">
              <a:blip r:embed="rId30" cstate="print">
                <a:extLst>
                  <a:ext uri="{28A0092B-C50C-407E-A947-70E740481C1C}">
                    <a14:useLocalDpi xmlns:a14="http://schemas.microsoft.com/office/drawing/2010/main" val="0"/>
                  </a:ext>
                </a:extLst>
              </a:blip>
              <a:srcRect l="51509" t="55640"/>
              <a:stretch/>
            </p:blipFill>
            <p:spPr>
              <a:xfrm>
                <a:off x="36246750" y="27757072"/>
                <a:ext cx="1050525" cy="1371600"/>
              </a:xfrm>
              <a:prstGeom prst="rect">
                <a:avLst/>
              </a:prstGeom>
            </p:spPr>
          </p:pic>
          <p:pic>
            <p:nvPicPr>
              <p:cNvPr id="210" name="Immagine 25">
                <a:extLst>
                  <a:ext uri="{FF2B5EF4-FFF2-40B4-BE49-F238E27FC236}">
                    <a16:creationId xmlns:a16="http://schemas.microsoft.com/office/drawing/2014/main" id="{3CEFCFAD-73E3-49D0-888F-603D089F255A}"/>
                  </a:ext>
                </a:extLst>
              </p:cNvPr>
              <p:cNvPicPr>
                <a:picLocks noChangeAspect="1"/>
              </p:cNvPicPr>
              <p:nvPr/>
            </p:nvPicPr>
            <p:blipFill>
              <a:blip r:embed="rId26"/>
              <a:stretch>
                <a:fillRect/>
              </a:stretch>
            </p:blipFill>
            <p:spPr>
              <a:xfrm>
                <a:off x="36303170" y="26187221"/>
                <a:ext cx="1005465" cy="1371600"/>
              </a:xfrm>
              <a:prstGeom prst="rect">
                <a:avLst/>
              </a:prstGeom>
            </p:spPr>
          </p:pic>
        </p:grpSp>
        <p:sp>
          <p:nvSpPr>
            <p:cNvPr id="235" name="TextBox 234">
              <a:extLst>
                <a:ext uri="{FF2B5EF4-FFF2-40B4-BE49-F238E27FC236}">
                  <a16:creationId xmlns:a16="http://schemas.microsoft.com/office/drawing/2014/main" id="{D3325B02-C646-4C26-837A-3C5A3BE647AB}"/>
                </a:ext>
              </a:extLst>
            </p:cNvPr>
            <p:cNvSpPr txBox="1"/>
            <p:nvPr/>
          </p:nvSpPr>
          <p:spPr>
            <a:xfrm>
              <a:off x="15660245" y="11637521"/>
              <a:ext cx="807803" cy="2987037"/>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UF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UH</a:t>
              </a:r>
            </a:p>
          </p:txBody>
        </p:sp>
        <p:sp>
          <p:nvSpPr>
            <p:cNvPr id="236" name="TextBox 235">
              <a:extLst>
                <a:ext uri="{FF2B5EF4-FFF2-40B4-BE49-F238E27FC236}">
                  <a16:creationId xmlns:a16="http://schemas.microsoft.com/office/drawing/2014/main" id="{3DD7F7BD-9B4F-4750-9220-05940F1991AB}"/>
                </a:ext>
              </a:extLst>
            </p:cNvPr>
            <p:cNvSpPr txBox="1"/>
            <p:nvPr/>
          </p:nvSpPr>
          <p:spPr>
            <a:xfrm>
              <a:off x="19918787" y="11667324"/>
              <a:ext cx="1031903" cy="2987037"/>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IF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IH</a:t>
              </a:r>
            </a:p>
          </p:txBody>
        </p:sp>
      </p:grpSp>
      <p:sp>
        <p:nvSpPr>
          <p:cNvPr id="239" name="TextBox 238">
            <a:extLst>
              <a:ext uri="{FF2B5EF4-FFF2-40B4-BE49-F238E27FC236}">
                <a16:creationId xmlns:a16="http://schemas.microsoft.com/office/drawing/2014/main" id="{B63DFFBB-146E-4540-B311-99B72A3E6E30}"/>
              </a:ext>
            </a:extLst>
          </p:cNvPr>
          <p:cNvSpPr txBox="1"/>
          <p:nvPr/>
        </p:nvSpPr>
        <p:spPr>
          <a:xfrm>
            <a:off x="29344497" y="20382314"/>
            <a:ext cx="13249656" cy="5214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b="1" dirty="0">
                <a:solidFill>
                  <a:schemeClr val="tx1"/>
                </a:solidFill>
                <a:latin typeface="Arial" panose="020B0604020202020204" pitchFamily="34" charset="0"/>
                <a:cs typeface="Arial" panose="020B0604020202020204" pitchFamily="34" charset="0"/>
              </a:rPr>
              <a:t>P400</a:t>
            </a:r>
          </a:p>
        </p:txBody>
      </p:sp>
      <p:pic>
        <p:nvPicPr>
          <p:cNvPr id="121" name="Immagine 25">
            <a:extLst>
              <a:ext uri="{FF2B5EF4-FFF2-40B4-BE49-F238E27FC236}">
                <a16:creationId xmlns:a16="http://schemas.microsoft.com/office/drawing/2014/main" id="{6B4A1404-57E9-444D-8551-EB7218948A6E}"/>
              </a:ext>
            </a:extLst>
          </p:cNvPr>
          <p:cNvPicPr>
            <a:picLocks noChangeAspect="1"/>
          </p:cNvPicPr>
          <p:nvPr/>
        </p:nvPicPr>
        <p:blipFill>
          <a:blip r:embed="rId26"/>
          <a:stretch>
            <a:fillRect/>
          </a:stretch>
        </p:blipFill>
        <p:spPr>
          <a:xfrm flipV="1">
            <a:off x="17653021" y="10940999"/>
            <a:ext cx="1308423" cy="1784878"/>
          </a:xfrm>
          <a:prstGeom prst="rect">
            <a:avLst/>
          </a:prstGeom>
        </p:spPr>
      </p:pic>
      <p:pic>
        <p:nvPicPr>
          <p:cNvPr id="129" name="Picture 44">
            <a:extLst>
              <a:ext uri="{FF2B5EF4-FFF2-40B4-BE49-F238E27FC236}">
                <a16:creationId xmlns:a16="http://schemas.microsoft.com/office/drawing/2014/main" id="{1B3D704D-3551-4883-9391-C0AE73100E64}"/>
              </a:ext>
            </a:extLst>
          </p:cNvPr>
          <p:cNvPicPr>
            <a:picLocks noChangeAspect="1"/>
          </p:cNvPicPr>
          <p:nvPr/>
        </p:nvPicPr>
        <p:blipFill rotWithShape="1">
          <a:blip r:embed="rId30" cstate="print">
            <a:extLst>
              <a:ext uri="{28A0092B-C50C-407E-A947-70E740481C1C}">
                <a14:useLocalDpi xmlns:a14="http://schemas.microsoft.com/office/drawing/2010/main" val="0"/>
              </a:ext>
            </a:extLst>
          </a:blip>
          <a:srcRect l="51509" t="55640"/>
          <a:stretch/>
        </p:blipFill>
        <p:spPr>
          <a:xfrm flipV="1">
            <a:off x="17631862" y="12960726"/>
            <a:ext cx="1367060" cy="1784878"/>
          </a:xfrm>
          <a:prstGeom prst="rect">
            <a:avLst/>
          </a:prstGeom>
        </p:spPr>
      </p:pic>
      <p:pic>
        <p:nvPicPr>
          <p:cNvPr id="130" name="Picture 44">
            <a:extLst>
              <a:ext uri="{FF2B5EF4-FFF2-40B4-BE49-F238E27FC236}">
                <a16:creationId xmlns:a16="http://schemas.microsoft.com/office/drawing/2014/main" id="{635D1CB2-3E15-4313-A7BA-C8641E919265}"/>
              </a:ext>
            </a:extLst>
          </p:cNvPr>
          <p:cNvPicPr>
            <a:picLocks noChangeAspect="1"/>
          </p:cNvPicPr>
          <p:nvPr/>
        </p:nvPicPr>
        <p:blipFill rotWithShape="1">
          <a:blip r:embed="rId30" cstate="print">
            <a:extLst>
              <a:ext uri="{28A0092B-C50C-407E-A947-70E740481C1C}">
                <a14:useLocalDpi xmlns:a14="http://schemas.microsoft.com/office/drawing/2010/main" val="0"/>
              </a:ext>
            </a:extLst>
          </a:blip>
          <a:srcRect l="51509" t="55640"/>
          <a:stretch/>
        </p:blipFill>
        <p:spPr>
          <a:xfrm flipV="1">
            <a:off x="25022651" y="14307338"/>
            <a:ext cx="420210" cy="548640"/>
          </a:xfrm>
          <a:prstGeom prst="rect">
            <a:avLst/>
          </a:prstGeom>
        </p:spPr>
      </p:pic>
      <p:graphicFrame>
        <p:nvGraphicFramePr>
          <p:cNvPr id="17" name="Table 17">
            <a:extLst>
              <a:ext uri="{FF2B5EF4-FFF2-40B4-BE49-F238E27FC236}">
                <a16:creationId xmlns:a16="http://schemas.microsoft.com/office/drawing/2014/main" id="{83C5C93F-E2EC-4720-B67C-08B1686CB9F7}"/>
              </a:ext>
            </a:extLst>
          </p:cNvPr>
          <p:cNvGraphicFramePr>
            <a:graphicFrameLocks noGrp="1"/>
          </p:cNvGraphicFramePr>
          <p:nvPr>
            <p:extLst>
              <p:ext uri="{D42A27DB-BD31-4B8C-83A1-F6EECF244321}">
                <p14:modId xmlns:p14="http://schemas.microsoft.com/office/powerpoint/2010/main" val="290590821"/>
              </p:ext>
            </p:extLst>
          </p:nvPr>
        </p:nvGraphicFramePr>
        <p:xfrm>
          <a:off x="15383477" y="8579934"/>
          <a:ext cx="13208298" cy="1554480"/>
        </p:xfrm>
        <a:graphic>
          <a:graphicData uri="http://schemas.openxmlformats.org/drawingml/2006/table">
            <a:tbl>
              <a:tblPr firstRow="1" bandRow="1">
                <a:tableStyleId>{5C22544A-7EE6-4342-B048-85BDC9FD1C3A}</a:tableStyleId>
              </a:tblPr>
              <a:tblGrid>
                <a:gridCol w="2201383">
                  <a:extLst>
                    <a:ext uri="{9D8B030D-6E8A-4147-A177-3AD203B41FA5}">
                      <a16:colId xmlns:a16="http://schemas.microsoft.com/office/drawing/2014/main" val="18510732"/>
                    </a:ext>
                  </a:extLst>
                </a:gridCol>
                <a:gridCol w="2201383">
                  <a:extLst>
                    <a:ext uri="{9D8B030D-6E8A-4147-A177-3AD203B41FA5}">
                      <a16:colId xmlns:a16="http://schemas.microsoft.com/office/drawing/2014/main" val="314120014"/>
                    </a:ext>
                  </a:extLst>
                </a:gridCol>
                <a:gridCol w="2201383">
                  <a:extLst>
                    <a:ext uri="{9D8B030D-6E8A-4147-A177-3AD203B41FA5}">
                      <a16:colId xmlns:a16="http://schemas.microsoft.com/office/drawing/2014/main" val="3060845436"/>
                    </a:ext>
                  </a:extLst>
                </a:gridCol>
                <a:gridCol w="2201383">
                  <a:extLst>
                    <a:ext uri="{9D8B030D-6E8A-4147-A177-3AD203B41FA5}">
                      <a16:colId xmlns:a16="http://schemas.microsoft.com/office/drawing/2014/main" val="2293646318"/>
                    </a:ext>
                  </a:extLst>
                </a:gridCol>
                <a:gridCol w="2201383">
                  <a:extLst>
                    <a:ext uri="{9D8B030D-6E8A-4147-A177-3AD203B41FA5}">
                      <a16:colId xmlns:a16="http://schemas.microsoft.com/office/drawing/2014/main" val="2890685427"/>
                    </a:ext>
                  </a:extLst>
                </a:gridCol>
                <a:gridCol w="2201383">
                  <a:extLst>
                    <a:ext uri="{9D8B030D-6E8A-4147-A177-3AD203B41FA5}">
                      <a16:colId xmlns:a16="http://schemas.microsoft.com/office/drawing/2014/main" val="3306253900"/>
                    </a:ext>
                  </a:extLst>
                </a:gridCol>
              </a:tblGrid>
              <a:tr h="411923">
                <a:tc>
                  <a:txBody>
                    <a:bodyPr/>
                    <a:lstStyle/>
                    <a:p>
                      <a:r>
                        <a:rPr lang="en-US" sz="2800" dirty="0">
                          <a:latin typeface="Arial" panose="020B0604020202020204" pitchFamily="34" charset="0"/>
                          <a:cs typeface="Arial" panose="020B0604020202020204" pitchFamily="34" charset="0"/>
                        </a:rPr>
                        <a:t>Age group</a:t>
                      </a:r>
                    </a:p>
                  </a:txBody>
                  <a:tcPr>
                    <a:solidFill>
                      <a:srgbClr val="6D1226"/>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3 </a:t>
                      </a:r>
                      <a:r>
                        <a:rPr lang="en-US" sz="2800" b="0" dirty="0" err="1">
                          <a:solidFill>
                            <a:schemeClr val="tx1"/>
                          </a:solidFill>
                          <a:latin typeface="Arial" panose="020B0604020202020204" pitchFamily="34" charset="0"/>
                          <a:cs typeface="Arial" panose="020B0604020202020204" pitchFamily="34" charset="0"/>
                        </a:rPr>
                        <a:t>mos</a:t>
                      </a:r>
                      <a:endParaRPr lang="en-US" sz="2800" b="0" dirty="0">
                        <a:solidFill>
                          <a:schemeClr val="tx1"/>
                        </a:solidFill>
                        <a:latin typeface="Arial" panose="020B0604020202020204" pitchFamily="34" charset="0"/>
                        <a:cs typeface="Arial" panose="020B0604020202020204" pitchFamily="34" charset="0"/>
                      </a:endParaRPr>
                    </a:p>
                  </a:txBody>
                  <a:tcPr>
                    <a:solidFill>
                      <a:schemeClr val="bg2"/>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4.5 </a:t>
                      </a:r>
                      <a:r>
                        <a:rPr lang="en-US" sz="2800" b="0" dirty="0" err="1">
                          <a:solidFill>
                            <a:schemeClr val="tx1"/>
                          </a:solidFill>
                          <a:latin typeface="Arial" panose="020B0604020202020204" pitchFamily="34" charset="0"/>
                          <a:cs typeface="Arial" panose="020B0604020202020204" pitchFamily="34" charset="0"/>
                        </a:rPr>
                        <a:t>mos</a:t>
                      </a:r>
                      <a:endParaRPr lang="en-US" sz="2800" b="0" dirty="0">
                        <a:solidFill>
                          <a:schemeClr val="tx1"/>
                        </a:solidFill>
                        <a:latin typeface="Arial" panose="020B0604020202020204" pitchFamily="34" charset="0"/>
                        <a:cs typeface="Arial" panose="020B0604020202020204" pitchFamily="34" charset="0"/>
                      </a:endParaRPr>
                    </a:p>
                  </a:txBody>
                  <a:tcPr>
                    <a:solidFill>
                      <a:schemeClr val="bg2"/>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6 </a:t>
                      </a:r>
                      <a:r>
                        <a:rPr lang="en-US" sz="2800" b="0" dirty="0" err="1">
                          <a:solidFill>
                            <a:schemeClr val="tx1"/>
                          </a:solidFill>
                          <a:latin typeface="Arial" panose="020B0604020202020204" pitchFamily="34" charset="0"/>
                          <a:cs typeface="Arial" panose="020B0604020202020204" pitchFamily="34" charset="0"/>
                        </a:rPr>
                        <a:t>mos</a:t>
                      </a:r>
                      <a:endParaRPr lang="en-US" sz="2800" b="0" dirty="0">
                        <a:solidFill>
                          <a:schemeClr val="tx1"/>
                        </a:solidFill>
                        <a:latin typeface="Arial" panose="020B0604020202020204" pitchFamily="34" charset="0"/>
                        <a:cs typeface="Arial" panose="020B0604020202020204" pitchFamily="34" charset="0"/>
                      </a:endParaRPr>
                    </a:p>
                  </a:txBody>
                  <a:tcPr>
                    <a:solidFill>
                      <a:schemeClr val="bg2"/>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8 </a:t>
                      </a:r>
                      <a:r>
                        <a:rPr lang="en-US" sz="2800" b="0" dirty="0" err="1">
                          <a:solidFill>
                            <a:schemeClr val="tx1"/>
                          </a:solidFill>
                          <a:latin typeface="Arial" panose="020B0604020202020204" pitchFamily="34" charset="0"/>
                          <a:cs typeface="Arial" panose="020B0604020202020204" pitchFamily="34" charset="0"/>
                        </a:rPr>
                        <a:t>mos</a:t>
                      </a:r>
                      <a:endParaRPr lang="en-US" sz="2800" b="0" dirty="0">
                        <a:solidFill>
                          <a:schemeClr val="tx1"/>
                        </a:solidFill>
                        <a:latin typeface="Arial" panose="020B0604020202020204" pitchFamily="34" charset="0"/>
                        <a:cs typeface="Arial" panose="020B0604020202020204" pitchFamily="34" charset="0"/>
                      </a:endParaRPr>
                    </a:p>
                  </a:txBody>
                  <a:tcPr>
                    <a:solidFill>
                      <a:schemeClr val="bg2"/>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12 </a:t>
                      </a:r>
                      <a:r>
                        <a:rPr lang="en-US" sz="2800" b="0" dirty="0" err="1">
                          <a:solidFill>
                            <a:schemeClr val="tx1"/>
                          </a:solidFill>
                          <a:latin typeface="Arial" panose="020B0604020202020204" pitchFamily="34" charset="0"/>
                          <a:cs typeface="Arial" panose="020B0604020202020204" pitchFamily="34" charset="0"/>
                        </a:rPr>
                        <a:t>mos</a:t>
                      </a:r>
                      <a:endParaRPr lang="en-US" sz="2800" b="0" dirty="0">
                        <a:solidFill>
                          <a:schemeClr val="tx1"/>
                        </a:solidFill>
                        <a:latin typeface="Arial" panose="020B0604020202020204" pitchFamily="34" charset="0"/>
                        <a:cs typeface="Arial" panose="020B0604020202020204" pitchFamily="34" charset="0"/>
                      </a:endParaRPr>
                    </a:p>
                  </a:txBody>
                  <a:tcPr>
                    <a:solidFill>
                      <a:schemeClr val="bg2"/>
                    </a:solidFill>
                  </a:tcPr>
                </a:tc>
                <a:extLst>
                  <a:ext uri="{0D108BD9-81ED-4DB2-BD59-A6C34878D82A}">
                    <a16:rowId xmlns:a16="http://schemas.microsoft.com/office/drawing/2014/main" val="1962238479"/>
                  </a:ext>
                </a:extLst>
              </a:tr>
              <a:tr h="411923">
                <a:tc>
                  <a:txBody>
                    <a:bodyPr/>
                    <a:lstStyle/>
                    <a:p>
                      <a:pPr marL="0" algn="l" defTabSz="4388419" rtl="0" eaLnBrk="1" latinLnBrk="0" hangingPunct="1"/>
                      <a:r>
                        <a:rPr lang="en-US" sz="2800" b="1" kern="1200" dirty="0">
                          <a:solidFill>
                            <a:schemeClr val="lt1"/>
                          </a:solidFill>
                          <a:latin typeface="Arial" panose="020B0604020202020204" pitchFamily="34" charset="0"/>
                          <a:ea typeface="+mn-ea"/>
                          <a:cs typeface="Arial" panose="020B0604020202020204" pitchFamily="34" charset="0"/>
                        </a:rPr>
                        <a:t>N</a:t>
                      </a:r>
                    </a:p>
                  </a:txBody>
                  <a:tcPr>
                    <a:solidFill>
                      <a:srgbClr val="6D1226"/>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7</a:t>
                      </a:r>
                    </a:p>
                  </a:txBody>
                  <a:tcPr>
                    <a:solidFill>
                      <a:schemeClr val="bg1">
                        <a:lumMod val="85000"/>
                      </a:schemeClr>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10</a:t>
                      </a:r>
                    </a:p>
                  </a:txBody>
                  <a:tcPr>
                    <a:solidFill>
                      <a:schemeClr val="bg1">
                        <a:lumMod val="85000"/>
                      </a:schemeClr>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7</a:t>
                      </a:r>
                    </a:p>
                  </a:txBody>
                  <a:tcPr>
                    <a:solidFill>
                      <a:schemeClr val="bg1">
                        <a:lumMod val="85000"/>
                      </a:schemeClr>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9</a:t>
                      </a:r>
                    </a:p>
                  </a:txBody>
                  <a:tcPr>
                    <a:solidFill>
                      <a:schemeClr val="bg1">
                        <a:lumMod val="85000"/>
                      </a:schemeClr>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14</a:t>
                      </a:r>
                    </a:p>
                  </a:txBody>
                  <a:tcPr>
                    <a:solidFill>
                      <a:schemeClr val="bg1">
                        <a:lumMod val="85000"/>
                      </a:schemeClr>
                    </a:solidFill>
                  </a:tcPr>
                </a:tc>
                <a:extLst>
                  <a:ext uri="{0D108BD9-81ED-4DB2-BD59-A6C34878D82A}">
                    <a16:rowId xmlns:a16="http://schemas.microsoft.com/office/drawing/2014/main" val="3105858789"/>
                  </a:ext>
                </a:extLst>
              </a:tr>
              <a:tr h="411923">
                <a:tc>
                  <a:txBody>
                    <a:bodyPr/>
                    <a:lstStyle/>
                    <a:p>
                      <a:pPr marL="0" algn="l" defTabSz="4388419" rtl="0" eaLnBrk="1" latinLnBrk="0" hangingPunct="1"/>
                      <a:r>
                        <a:rPr lang="en-US" sz="2800" b="1" kern="1200" dirty="0">
                          <a:solidFill>
                            <a:schemeClr val="lt1"/>
                          </a:solidFill>
                          <a:latin typeface="Arial" panose="020B0604020202020204" pitchFamily="34" charset="0"/>
                          <a:ea typeface="+mn-ea"/>
                          <a:cs typeface="Arial" panose="020B0604020202020204" pitchFamily="34" charset="0"/>
                        </a:rPr>
                        <a:t>Age (days)</a:t>
                      </a:r>
                    </a:p>
                  </a:txBody>
                  <a:tcPr>
                    <a:solidFill>
                      <a:srgbClr val="6D1226"/>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103 ± 8.6</a:t>
                      </a:r>
                    </a:p>
                  </a:txBody>
                  <a:tcPr>
                    <a:solidFill>
                      <a:schemeClr val="bg2"/>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143.6 ± 7.9</a:t>
                      </a:r>
                    </a:p>
                  </a:txBody>
                  <a:tcPr>
                    <a:solidFill>
                      <a:schemeClr val="bg2"/>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192.7 ± 8.1</a:t>
                      </a:r>
                    </a:p>
                  </a:txBody>
                  <a:tcPr>
                    <a:solidFill>
                      <a:schemeClr val="bg2"/>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252.2 ± 23.3</a:t>
                      </a:r>
                    </a:p>
                  </a:txBody>
                  <a:tcPr>
                    <a:solidFill>
                      <a:schemeClr val="bg2"/>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379.4 ± 15.8</a:t>
                      </a:r>
                    </a:p>
                  </a:txBody>
                  <a:tcPr>
                    <a:solidFill>
                      <a:schemeClr val="bg2"/>
                    </a:solidFill>
                  </a:tcPr>
                </a:tc>
                <a:extLst>
                  <a:ext uri="{0D108BD9-81ED-4DB2-BD59-A6C34878D82A}">
                    <a16:rowId xmlns:a16="http://schemas.microsoft.com/office/drawing/2014/main" val="2152579802"/>
                  </a:ext>
                </a:extLst>
              </a:tr>
            </a:tbl>
          </a:graphicData>
        </a:graphic>
      </p:graphicFrame>
      <p:grpSp>
        <p:nvGrpSpPr>
          <p:cNvPr id="20" name="Group 19">
            <a:extLst>
              <a:ext uri="{FF2B5EF4-FFF2-40B4-BE49-F238E27FC236}">
                <a16:creationId xmlns:a16="http://schemas.microsoft.com/office/drawing/2014/main" id="{164E0C1D-6866-43C7-8BC9-F2FFC99AE9CE}"/>
              </a:ext>
            </a:extLst>
          </p:cNvPr>
          <p:cNvGrpSpPr/>
          <p:nvPr/>
        </p:nvGrpSpPr>
        <p:grpSpPr>
          <a:xfrm>
            <a:off x="28711215" y="7972255"/>
            <a:ext cx="14652646" cy="12443603"/>
            <a:chOff x="28711215" y="7972255"/>
            <a:chExt cx="14652646" cy="12443603"/>
          </a:xfrm>
        </p:grpSpPr>
        <p:sp>
          <p:nvSpPr>
            <p:cNvPr id="237" name="TextBox 236">
              <a:extLst>
                <a:ext uri="{FF2B5EF4-FFF2-40B4-BE49-F238E27FC236}">
                  <a16:creationId xmlns:a16="http://schemas.microsoft.com/office/drawing/2014/main" id="{C8E4532B-FD25-4D95-B04C-17D99681B205}"/>
                </a:ext>
              </a:extLst>
            </p:cNvPr>
            <p:cNvSpPr txBox="1"/>
            <p:nvPr/>
          </p:nvSpPr>
          <p:spPr>
            <a:xfrm>
              <a:off x="29363547" y="7972255"/>
              <a:ext cx="13249656" cy="5214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b="1" dirty="0">
                  <a:solidFill>
                    <a:schemeClr val="tx1"/>
                  </a:solidFill>
                  <a:latin typeface="Arial" panose="020B0604020202020204" pitchFamily="34" charset="0"/>
                  <a:cs typeface="Arial" panose="020B0604020202020204" pitchFamily="34" charset="0"/>
                </a:rPr>
                <a:t>N290</a:t>
              </a:r>
            </a:p>
          </p:txBody>
        </p:sp>
        <p:grpSp>
          <p:nvGrpSpPr>
            <p:cNvPr id="21" name="Group 20">
              <a:extLst>
                <a:ext uri="{FF2B5EF4-FFF2-40B4-BE49-F238E27FC236}">
                  <a16:creationId xmlns:a16="http://schemas.microsoft.com/office/drawing/2014/main" id="{61DC5971-E99F-49E7-AB07-76E33FD3389A}"/>
                </a:ext>
              </a:extLst>
            </p:cNvPr>
            <p:cNvGrpSpPr/>
            <p:nvPr/>
          </p:nvGrpSpPr>
          <p:grpSpPr>
            <a:xfrm>
              <a:off x="42662447" y="8678624"/>
              <a:ext cx="701414" cy="4393672"/>
              <a:chOff x="42106050" y="26286771"/>
              <a:chExt cx="701414" cy="4397999"/>
            </a:xfrm>
          </p:grpSpPr>
          <p:sp>
            <p:nvSpPr>
              <p:cNvPr id="122" name="TextBox 121">
                <a:extLst>
                  <a:ext uri="{FF2B5EF4-FFF2-40B4-BE49-F238E27FC236}">
                    <a16:creationId xmlns:a16="http://schemas.microsoft.com/office/drawing/2014/main" id="{3A747608-E403-42E3-AC36-B20BDFF32DFD}"/>
                  </a:ext>
                </a:extLst>
              </p:cNvPr>
              <p:cNvSpPr txBox="1"/>
              <p:nvPr/>
            </p:nvSpPr>
            <p:spPr>
              <a:xfrm>
                <a:off x="42106050" y="26286771"/>
                <a:ext cx="701414" cy="4397999"/>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UF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IF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UH</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IH</a:t>
                </a:r>
              </a:p>
            </p:txBody>
          </p:sp>
          <p:grpSp>
            <p:nvGrpSpPr>
              <p:cNvPr id="123" name="Group 122">
                <a:extLst>
                  <a:ext uri="{FF2B5EF4-FFF2-40B4-BE49-F238E27FC236}">
                    <a16:creationId xmlns:a16="http://schemas.microsoft.com/office/drawing/2014/main" id="{1AF7B0E8-B7D8-4B69-B53A-83680BB70F2B}"/>
                  </a:ext>
                </a:extLst>
              </p:cNvPr>
              <p:cNvGrpSpPr/>
              <p:nvPr/>
            </p:nvGrpSpPr>
            <p:grpSpPr>
              <a:xfrm>
                <a:off x="42209341" y="26302276"/>
                <a:ext cx="403862" cy="3848006"/>
                <a:chOff x="42145628" y="9181186"/>
                <a:chExt cx="403860" cy="3848005"/>
              </a:xfrm>
            </p:grpSpPr>
            <p:cxnSp>
              <p:nvCxnSpPr>
                <p:cNvPr id="124" name="Straight Connector 123">
                  <a:extLst>
                    <a:ext uri="{FF2B5EF4-FFF2-40B4-BE49-F238E27FC236}">
                      <a16:creationId xmlns:a16="http://schemas.microsoft.com/office/drawing/2014/main" id="{026560E6-5F33-46E2-A361-9D2CB2443D54}"/>
                    </a:ext>
                  </a:extLst>
                </p:cNvPr>
                <p:cNvCxnSpPr>
                  <a:cxnSpLocks/>
                </p:cNvCxnSpPr>
                <p:nvPr/>
              </p:nvCxnSpPr>
              <p:spPr>
                <a:xfrm>
                  <a:off x="42145628" y="9181186"/>
                  <a:ext cx="36576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125" name="Straight Connector 124">
                  <a:extLst>
                    <a:ext uri="{FF2B5EF4-FFF2-40B4-BE49-F238E27FC236}">
                      <a16:creationId xmlns:a16="http://schemas.microsoft.com/office/drawing/2014/main" id="{74BBF2AE-D501-4994-A7DB-1EB7DF129898}"/>
                    </a:ext>
                  </a:extLst>
                </p:cNvPr>
                <p:cNvCxnSpPr>
                  <a:cxnSpLocks/>
                </p:cNvCxnSpPr>
                <p:nvPr/>
              </p:nvCxnSpPr>
              <p:spPr>
                <a:xfrm>
                  <a:off x="42162932" y="10460337"/>
                  <a:ext cx="365760"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126" name="Straight Connector 125">
                  <a:extLst>
                    <a:ext uri="{FF2B5EF4-FFF2-40B4-BE49-F238E27FC236}">
                      <a16:creationId xmlns:a16="http://schemas.microsoft.com/office/drawing/2014/main" id="{AC1BBB18-B3E5-45B5-A186-AED4F3CCD124}"/>
                    </a:ext>
                  </a:extLst>
                </p:cNvPr>
                <p:cNvCxnSpPr>
                  <a:cxnSpLocks/>
                </p:cNvCxnSpPr>
                <p:nvPr/>
              </p:nvCxnSpPr>
              <p:spPr>
                <a:xfrm>
                  <a:off x="42183728" y="11714741"/>
                  <a:ext cx="365760"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128" name="Straight Connector 127">
                  <a:extLst>
                    <a:ext uri="{FF2B5EF4-FFF2-40B4-BE49-F238E27FC236}">
                      <a16:creationId xmlns:a16="http://schemas.microsoft.com/office/drawing/2014/main" id="{835DD802-254B-48CA-9486-A639BF1A9FBC}"/>
                    </a:ext>
                  </a:extLst>
                </p:cNvPr>
                <p:cNvCxnSpPr>
                  <a:cxnSpLocks/>
                </p:cNvCxnSpPr>
                <p:nvPr/>
              </p:nvCxnSpPr>
              <p:spPr>
                <a:xfrm>
                  <a:off x="42145628" y="13029191"/>
                  <a:ext cx="365760"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grpSp>
        </p:grpSp>
        <p:pic>
          <p:nvPicPr>
            <p:cNvPr id="1026" name="Picture 2" descr="The SGPanel Procedure">
              <a:extLst>
                <a:ext uri="{FF2B5EF4-FFF2-40B4-BE49-F238E27FC236}">
                  <a16:creationId xmlns:a16="http://schemas.microsoft.com/office/drawing/2014/main" id="{22045231-ABB1-415A-8F88-4654625AF166}"/>
                </a:ext>
              </a:extLst>
            </p:cNvPr>
            <p:cNvPicPr>
              <a:picLocks noChangeAspect="1" noChangeArrowheads="1"/>
            </p:cNvPicPr>
            <p:nvPr/>
          </p:nvPicPr>
          <p:blipFill rotWithShape="1">
            <a:blip r:embed="rId31">
              <a:extLst>
                <a:ext uri="{28A0092B-C50C-407E-A947-70E740481C1C}">
                  <a14:useLocalDpi xmlns:a14="http://schemas.microsoft.com/office/drawing/2010/main" val="0"/>
                </a:ext>
              </a:extLst>
            </a:blip>
            <a:srcRect l="237" t="7711" r="665" b="5187"/>
            <a:stretch/>
          </p:blipFill>
          <p:spPr bwMode="auto">
            <a:xfrm>
              <a:off x="29080328" y="8522653"/>
              <a:ext cx="13494775" cy="4744459"/>
            </a:xfrm>
            <a:prstGeom prst="rect">
              <a:avLst/>
            </a:prstGeom>
            <a:noFill/>
            <a:extLst>
              <a:ext uri="{909E8E84-426E-40DD-AFC4-6F175D3DCCD1}">
                <a14:hiddenFill xmlns:a14="http://schemas.microsoft.com/office/drawing/2010/main">
                  <a:solidFill>
                    <a:srgbClr val="FFFFFF"/>
                  </a:solidFill>
                </a14:hiddenFill>
              </a:ext>
            </a:extLst>
          </p:spPr>
        </p:pic>
        <p:sp>
          <p:nvSpPr>
            <p:cNvPr id="131" name="TextBox 77">
              <a:extLst>
                <a:ext uri="{FF2B5EF4-FFF2-40B4-BE49-F238E27FC236}">
                  <a16:creationId xmlns:a16="http://schemas.microsoft.com/office/drawing/2014/main" id="{C0D62E04-7649-4FDD-AB29-07FBCC86FCAD}"/>
                </a:ext>
              </a:extLst>
            </p:cNvPr>
            <p:cNvSpPr txBox="1"/>
            <p:nvPr/>
          </p:nvSpPr>
          <p:spPr>
            <a:xfrm>
              <a:off x="35074907" y="8621474"/>
              <a:ext cx="1169112"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6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132" name="TextBox 77">
              <a:extLst>
                <a:ext uri="{FF2B5EF4-FFF2-40B4-BE49-F238E27FC236}">
                  <a16:creationId xmlns:a16="http://schemas.microsoft.com/office/drawing/2014/main" id="{515BF9C1-9C94-490D-B4EE-F9F2A614E803}"/>
                </a:ext>
              </a:extLst>
            </p:cNvPr>
            <p:cNvSpPr txBox="1"/>
            <p:nvPr/>
          </p:nvSpPr>
          <p:spPr>
            <a:xfrm>
              <a:off x="37571833" y="8621917"/>
              <a:ext cx="1169112"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8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133" name="TextBox 77">
              <a:extLst>
                <a:ext uri="{FF2B5EF4-FFF2-40B4-BE49-F238E27FC236}">
                  <a16:creationId xmlns:a16="http://schemas.microsoft.com/office/drawing/2014/main" id="{8530E530-7BC0-4653-BF20-FABFC33E5484}"/>
                </a:ext>
              </a:extLst>
            </p:cNvPr>
            <p:cNvSpPr txBox="1"/>
            <p:nvPr/>
          </p:nvSpPr>
          <p:spPr>
            <a:xfrm>
              <a:off x="40067690" y="8621917"/>
              <a:ext cx="1442259"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12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139" name="TextBox 77">
              <a:extLst>
                <a:ext uri="{FF2B5EF4-FFF2-40B4-BE49-F238E27FC236}">
                  <a16:creationId xmlns:a16="http://schemas.microsoft.com/office/drawing/2014/main" id="{66D4FB6D-1638-40E1-8658-2F6BF2C02A33}"/>
                </a:ext>
              </a:extLst>
            </p:cNvPr>
            <p:cNvSpPr txBox="1"/>
            <p:nvPr/>
          </p:nvSpPr>
          <p:spPr>
            <a:xfrm>
              <a:off x="32574864" y="8634853"/>
              <a:ext cx="1599110"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4.5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140" name="TextBox 77">
              <a:extLst>
                <a:ext uri="{FF2B5EF4-FFF2-40B4-BE49-F238E27FC236}">
                  <a16:creationId xmlns:a16="http://schemas.microsoft.com/office/drawing/2014/main" id="{DC05A231-6210-4EA1-AE26-5B7F9F6209CB}"/>
                </a:ext>
              </a:extLst>
            </p:cNvPr>
            <p:cNvSpPr txBox="1"/>
            <p:nvPr/>
          </p:nvSpPr>
          <p:spPr>
            <a:xfrm>
              <a:off x="30058049" y="8602798"/>
              <a:ext cx="1169112"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3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173" name="TextBox 172">
              <a:extLst>
                <a:ext uri="{FF2B5EF4-FFF2-40B4-BE49-F238E27FC236}">
                  <a16:creationId xmlns:a16="http://schemas.microsoft.com/office/drawing/2014/main" id="{307BC3C2-EDF9-444B-8F61-528B01429D40}"/>
                </a:ext>
              </a:extLst>
            </p:cNvPr>
            <p:cNvSpPr txBox="1"/>
            <p:nvPr/>
          </p:nvSpPr>
          <p:spPr>
            <a:xfrm>
              <a:off x="29859470" y="16691969"/>
              <a:ext cx="2346535" cy="2400657"/>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UF &lt; UH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pPr algn="ctr"/>
              <a:endParaRPr lang="en-US" sz="3000" dirty="0">
                <a:latin typeface="Arial" panose="020B0604020202020204" pitchFamily="34" charset="0"/>
                <a:cs typeface="Arial" panose="020B0604020202020204" pitchFamily="34" charset="0"/>
              </a:endParaRPr>
            </a:p>
            <a:p>
              <a:pPr algn="ctr"/>
              <a:r>
                <a:rPr lang="en-US" sz="3000" dirty="0">
                  <a:latin typeface="Arial" panose="020B0604020202020204" pitchFamily="34" charset="0"/>
                  <a:cs typeface="Arial" panose="020B0604020202020204" pitchFamily="34" charset="0"/>
                </a:rPr>
                <a:t>UF &lt; IF</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 .0002</a:t>
              </a:r>
            </a:p>
          </p:txBody>
        </p:sp>
        <p:sp>
          <p:nvSpPr>
            <p:cNvPr id="174" name="TextBox 173">
              <a:extLst>
                <a:ext uri="{FF2B5EF4-FFF2-40B4-BE49-F238E27FC236}">
                  <a16:creationId xmlns:a16="http://schemas.microsoft.com/office/drawing/2014/main" id="{7FC98698-25E5-4F65-A736-DCC9D7D6B38C}"/>
                </a:ext>
              </a:extLst>
            </p:cNvPr>
            <p:cNvSpPr txBox="1"/>
            <p:nvPr/>
          </p:nvSpPr>
          <p:spPr>
            <a:xfrm>
              <a:off x="32672162" y="16630206"/>
              <a:ext cx="2346535" cy="3785652"/>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IF &gt; IH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pPr algn="ctr"/>
              <a:endParaRPr lang="en-US" sz="3000" dirty="0">
                <a:latin typeface="Arial" panose="020B0604020202020204" pitchFamily="34" charset="0"/>
                <a:cs typeface="Arial" panose="020B0604020202020204" pitchFamily="34" charset="0"/>
              </a:endParaRPr>
            </a:p>
            <a:p>
              <a:pPr algn="ctr"/>
              <a:r>
                <a:rPr lang="en-US" sz="3000" dirty="0">
                  <a:latin typeface="Arial" panose="020B0604020202020204" pitchFamily="34" charset="0"/>
                  <a:cs typeface="Arial" panose="020B0604020202020204" pitchFamily="34" charset="0"/>
                </a:rPr>
                <a:t>UF &lt; IF</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pPr algn="ctr"/>
              <a:endParaRPr lang="en-US" sz="3000" dirty="0">
                <a:latin typeface="Arial" panose="020B0604020202020204" pitchFamily="34" charset="0"/>
                <a:cs typeface="Arial" panose="020B0604020202020204" pitchFamily="34" charset="0"/>
              </a:endParaRPr>
            </a:p>
            <a:p>
              <a:pPr algn="ctr"/>
              <a:r>
                <a:rPr lang="en-US" sz="3000" dirty="0">
                  <a:latin typeface="Arial" panose="020B0604020202020204" pitchFamily="34" charset="0"/>
                  <a:cs typeface="Arial" panose="020B0604020202020204" pitchFamily="34" charset="0"/>
                </a:rPr>
                <a:t>UH &gt; IH</a:t>
              </a:r>
            </a:p>
            <a:p>
              <a:pPr algn="ct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p:txBody>
        </p:sp>
        <p:sp>
          <p:nvSpPr>
            <p:cNvPr id="175" name="TextBox 174">
              <a:extLst>
                <a:ext uri="{FF2B5EF4-FFF2-40B4-BE49-F238E27FC236}">
                  <a16:creationId xmlns:a16="http://schemas.microsoft.com/office/drawing/2014/main" id="{24FFA1B7-BF2D-4DF4-9C42-A1627DF1D6F3}"/>
                </a:ext>
              </a:extLst>
            </p:cNvPr>
            <p:cNvSpPr txBox="1"/>
            <p:nvPr/>
          </p:nvSpPr>
          <p:spPr>
            <a:xfrm>
              <a:off x="35146951" y="16721145"/>
              <a:ext cx="2346535" cy="1015663"/>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UH &lt; IH</a:t>
              </a:r>
            </a:p>
            <a:p>
              <a:pPr algn="ct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 .0048</a:t>
              </a:r>
            </a:p>
          </p:txBody>
        </p:sp>
        <p:sp>
          <p:nvSpPr>
            <p:cNvPr id="176" name="TextBox 175">
              <a:extLst>
                <a:ext uri="{FF2B5EF4-FFF2-40B4-BE49-F238E27FC236}">
                  <a16:creationId xmlns:a16="http://schemas.microsoft.com/office/drawing/2014/main" id="{2F70B79D-E86D-4CE8-B86D-2560156BAAB9}"/>
                </a:ext>
              </a:extLst>
            </p:cNvPr>
            <p:cNvSpPr txBox="1"/>
            <p:nvPr/>
          </p:nvSpPr>
          <p:spPr>
            <a:xfrm>
              <a:off x="37558577" y="16721145"/>
              <a:ext cx="2346535" cy="1015663"/>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UF &gt; UH</a:t>
              </a:r>
            </a:p>
            <a:p>
              <a:pPr algn="ct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 .0063</a:t>
              </a:r>
            </a:p>
          </p:txBody>
        </p:sp>
        <p:sp>
          <p:nvSpPr>
            <p:cNvPr id="177" name="TextBox 176">
              <a:extLst>
                <a:ext uri="{FF2B5EF4-FFF2-40B4-BE49-F238E27FC236}">
                  <a16:creationId xmlns:a16="http://schemas.microsoft.com/office/drawing/2014/main" id="{96278046-ECB8-470E-8A8D-1F4D4F70D347}"/>
                </a:ext>
              </a:extLst>
            </p:cNvPr>
            <p:cNvSpPr txBox="1"/>
            <p:nvPr/>
          </p:nvSpPr>
          <p:spPr>
            <a:xfrm>
              <a:off x="40371705" y="16664729"/>
              <a:ext cx="2346535" cy="2400657"/>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UF &lt; UH</a:t>
              </a:r>
            </a:p>
            <a:p>
              <a:pPr algn="ct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pPr algn="ctr"/>
              <a:endParaRPr lang="en-US" sz="3000" dirty="0">
                <a:latin typeface="Arial" panose="020B0604020202020204" pitchFamily="34" charset="0"/>
                <a:cs typeface="Arial" panose="020B0604020202020204" pitchFamily="34" charset="0"/>
              </a:endParaRPr>
            </a:p>
            <a:p>
              <a:pPr algn="ctr"/>
              <a:r>
                <a:rPr lang="en-US" sz="3000" dirty="0">
                  <a:latin typeface="Arial" panose="020B0604020202020204" pitchFamily="34" charset="0"/>
                  <a:cs typeface="Arial" panose="020B0604020202020204" pitchFamily="34" charset="0"/>
                </a:rPr>
                <a:t>IF &lt; IH</a:t>
              </a:r>
            </a:p>
            <a:p>
              <a:pPr algn="ct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p:txBody>
        </p:sp>
        <p:grpSp>
          <p:nvGrpSpPr>
            <p:cNvPr id="18" name="Group 17">
              <a:extLst>
                <a:ext uri="{FF2B5EF4-FFF2-40B4-BE49-F238E27FC236}">
                  <a16:creationId xmlns:a16="http://schemas.microsoft.com/office/drawing/2014/main" id="{9C41E01C-3D13-4633-8790-95292CF9E578}"/>
                </a:ext>
              </a:extLst>
            </p:cNvPr>
            <p:cNvGrpSpPr/>
            <p:nvPr/>
          </p:nvGrpSpPr>
          <p:grpSpPr>
            <a:xfrm>
              <a:off x="30217391" y="13609004"/>
              <a:ext cx="12229055" cy="3046964"/>
              <a:chOff x="30217391" y="13507404"/>
              <a:chExt cx="12229055" cy="3046964"/>
            </a:xfrm>
          </p:grpSpPr>
          <p:grpSp>
            <p:nvGrpSpPr>
              <p:cNvPr id="145" name="Group 144">
                <a:extLst>
                  <a:ext uri="{FF2B5EF4-FFF2-40B4-BE49-F238E27FC236}">
                    <a16:creationId xmlns:a16="http://schemas.microsoft.com/office/drawing/2014/main" id="{C944D944-862D-4C69-8FED-D72E9DB33B1E}"/>
                  </a:ext>
                </a:extLst>
              </p:cNvPr>
              <p:cNvGrpSpPr>
                <a:grpSpLocks noChangeAspect="1"/>
              </p:cNvGrpSpPr>
              <p:nvPr/>
            </p:nvGrpSpPr>
            <p:grpSpPr>
              <a:xfrm>
                <a:off x="40098241" y="13574739"/>
                <a:ext cx="2266567" cy="2966101"/>
                <a:chOff x="2439911" y="4395225"/>
                <a:chExt cx="19106605" cy="25003555"/>
              </a:xfrm>
            </p:grpSpPr>
            <p:pic>
              <p:nvPicPr>
                <p:cNvPr id="146" name="Picture 145">
                  <a:extLst>
                    <a:ext uri="{FF2B5EF4-FFF2-40B4-BE49-F238E27FC236}">
                      <a16:creationId xmlns:a16="http://schemas.microsoft.com/office/drawing/2014/main" id="{CDE09949-C12B-444A-B2C1-C377C14D8840}"/>
                    </a:ext>
                  </a:extLst>
                </p:cNvPr>
                <p:cNvPicPr>
                  <a:picLocks noChangeAspect="1"/>
                </p:cNvPicPr>
                <p:nvPr/>
              </p:nvPicPr>
              <p:blipFill rotWithShape="1">
                <a:blip r:embed="rId32"/>
                <a:srcRect l="35636" t="22400" r="35440" b="14790"/>
                <a:stretch/>
              </p:blipFill>
              <p:spPr>
                <a:xfrm>
                  <a:off x="2898072" y="4395225"/>
                  <a:ext cx="8931981" cy="12324448"/>
                </a:xfrm>
                <a:prstGeom prst="rect">
                  <a:avLst/>
                </a:prstGeom>
              </p:spPr>
            </p:pic>
            <p:pic>
              <p:nvPicPr>
                <p:cNvPr id="147" name="Picture 146">
                  <a:extLst>
                    <a:ext uri="{FF2B5EF4-FFF2-40B4-BE49-F238E27FC236}">
                      <a16:creationId xmlns:a16="http://schemas.microsoft.com/office/drawing/2014/main" id="{BF458FE0-8449-4499-A4D6-6DA0EDD4168D}"/>
                    </a:ext>
                  </a:extLst>
                </p:cNvPr>
                <p:cNvPicPr>
                  <a:picLocks noChangeAspect="1"/>
                </p:cNvPicPr>
                <p:nvPr/>
              </p:nvPicPr>
              <p:blipFill rotWithShape="1">
                <a:blip r:embed="rId33"/>
                <a:srcRect l="35071" t="22233" r="34947" b="14956"/>
                <a:stretch/>
              </p:blipFill>
              <p:spPr>
                <a:xfrm>
                  <a:off x="12288215" y="4749892"/>
                  <a:ext cx="9258301" cy="12324448"/>
                </a:xfrm>
                <a:prstGeom prst="rect">
                  <a:avLst/>
                </a:prstGeom>
              </p:spPr>
            </p:pic>
            <p:pic>
              <p:nvPicPr>
                <p:cNvPr id="211" name="Picture 210">
                  <a:extLst>
                    <a:ext uri="{FF2B5EF4-FFF2-40B4-BE49-F238E27FC236}">
                      <a16:creationId xmlns:a16="http://schemas.microsoft.com/office/drawing/2014/main" id="{08887B2D-6821-42F3-B519-5AE45DF29E7E}"/>
                    </a:ext>
                  </a:extLst>
                </p:cNvPr>
                <p:cNvPicPr>
                  <a:picLocks noChangeAspect="1"/>
                </p:cNvPicPr>
                <p:nvPr/>
              </p:nvPicPr>
              <p:blipFill rotWithShape="1">
                <a:blip r:embed="rId34"/>
                <a:srcRect l="35194" t="22621" r="34825" b="14568"/>
                <a:stretch/>
              </p:blipFill>
              <p:spPr>
                <a:xfrm>
                  <a:off x="2439911" y="16719673"/>
                  <a:ext cx="9258301" cy="12324448"/>
                </a:xfrm>
                <a:prstGeom prst="rect">
                  <a:avLst/>
                </a:prstGeom>
              </p:spPr>
            </p:pic>
            <p:pic>
              <p:nvPicPr>
                <p:cNvPr id="212" name="Picture 211">
                  <a:extLst>
                    <a:ext uri="{FF2B5EF4-FFF2-40B4-BE49-F238E27FC236}">
                      <a16:creationId xmlns:a16="http://schemas.microsoft.com/office/drawing/2014/main" id="{2085A717-7675-4949-8398-40B815B6121E}"/>
                    </a:ext>
                  </a:extLst>
                </p:cNvPr>
                <p:cNvPicPr>
                  <a:picLocks noChangeAspect="1"/>
                </p:cNvPicPr>
                <p:nvPr/>
              </p:nvPicPr>
              <p:blipFill rotWithShape="1">
                <a:blip r:embed="rId35"/>
                <a:srcRect l="35688" t="22621" r="35441" b="14568"/>
                <a:stretch/>
              </p:blipFill>
              <p:spPr>
                <a:xfrm>
                  <a:off x="12288215" y="17074332"/>
                  <a:ext cx="8915402" cy="12324448"/>
                </a:xfrm>
                <a:prstGeom prst="rect">
                  <a:avLst/>
                </a:prstGeom>
              </p:spPr>
            </p:pic>
          </p:grpSp>
          <p:grpSp>
            <p:nvGrpSpPr>
              <p:cNvPr id="221" name="Group 220">
                <a:extLst>
                  <a:ext uri="{FF2B5EF4-FFF2-40B4-BE49-F238E27FC236}">
                    <a16:creationId xmlns:a16="http://schemas.microsoft.com/office/drawing/2014/main" id="{39E9E626-7C9B-45A2-81C4-3AB6266867C5}"/>
                  </a:ext>
                </a:extLst>
              </p:cNvPr>
              <p:cNvGrpSpPr>
                <a:grpSpLocks noChangeAspect="1"/>
              </p:cNvGrpSpPr>
              <p:nvPr/>
            </p:nvGrpSpPr>
            <p:grpSpPr>
              <a:xfrm>
                <a:off x="37694959" y="13532515"/>
                <a:ext cx="2255478" cy="2956791"/>
                <a:chOff x="11652634" y="3313123"/>
                <a:chExt cx="19431001" cy="25472755"/>
              </a:xfrm>
            </p:grpSpPr>
            <p:pic>
              <p:nvPicPr>
                <p:cNvPr id="222" name="Picture 221">
                  <a:extLst>
                    <a:ext uri="{FF2B5EF4-FFF2-40B4-BE49-F238E27FC236}">
                      <a16:creationId xmlns:a16="http://schemas.microsoft.com/office/drawing/2014/main" id="{D7E5DE43-0AE6-4FC7-9566-CFAA843E93FF}"/>
                    </a:ext>
                  </a:extLst>
                </p:cNvPr>
                <p:cNvPicPr>
                  <a:picLocks noChangeAspect="1"/>
                </p:cNvPicPr>
                <p:nvPr/>
              </p:nvPicPr>
              <p:blipFill rotWithShape="1">
                <a:blip r:embed="rId36"/>
                <a:srcRect l="29244" t="21069" r="30370" b="13688"/>
                <a:stretch/>
              </p:blipFill>
              <p:spPr>
                <a:xfrm>
                  <a:off x="11652634" y="3313123"/>
                  <a:ext cx="9563099" cy="12801597"/>
                </a:xfrm>
                <a:prstGeom prst="rect">
                  <a:avLst/>
                </a:prstGeom>
              </p:spPr>
            </p:pic>
            <p:pic>
              <p:nvPicPr>
                <p:cNvPr id="223" name="Picture 222">
                  <a:extLst>
                    <a:ext uri="{FF2B5EF4-FFF2-40B4-BE49-F238E27FC236}">
                      <a16:creationId xmlns:a16="http://schemas.microsoft.com/office/drawing/2014/main" id="{23100B9C-CFA7-4186-9957-935D9D0ABE05}"/>
                    </a:ext>
                  </a:extLst>
                </p:cNvPr>
                <p:cNvPicPr>
                  <a:picLocks noChangeAspect="1"/>
                </p:cNvPicPr>
                <p:nvPr/>
              </p:nvPicPr>
              <p:blipFill rotWithShape="1">
                <a:blip r:embed="rId37"/>
                <a:srcRect l="30370" t="21069" r="30531" b="13688"/>
                <a:stretch/>
              </p:blipFill>
              <p:spPr>
                <a:xfrm>
                  <a:off x="21520536" y="3400300"/>
                  <a:ext cx="9258297" cy="12801597"/>
                </a:xfrm>
                <a:prstGeom prst="rect">
                  <a:avLst/>
                </a:prstGeom>
              </p:spPr>
            </p:pic>
            <p:pic>
              <p:nvPicPr>
                <p:cNvPr id="224" name="Picture 223">
                  <a:extLst>
                    <a:ext uri="{FF2B5EF4-FFF2-40B4-BE49-F238E27FC236}">
                      <a16:creationId xmlns:a16="http://schemas.microsoft.com/office/drawing/2014/main" id="{0F34C32F-744A-41EF-B669-B69103E26002}"/>
                    </a:ext>
                  </a:extLst>
                </p:cNvPr>
                <p:cNvPicPr>
                  <a:picLocks noChangeAspect="1"/>
                </p:cNvPicPr>
                <p:nvPr/>
              </p:nvPicPr>
              <p:blipFill rotWithShape="1">
                <a:blip r:embed="rId38"/>
                <a:srcRect l="30209" t="22621" r="30692" b="13689"/>
                <a:stretch/>
              </p:blipFill>
              <p:spPr>
                <a:xfrm>
                  <a:off x="11805031" y="16289082"/>
                  <a:ext cx="9258297" cy="12496796"/>
                </a:xfrm>
                <a:prstGeom prst="rect">
                  <a:avLst/>
                </a:prstGeom>
              </p:spPr>
            </p:pic>
            <p:pic>
              <p:nvPicPr>
                <p:cNvPr id="225" name="Picture 224">
                  <a:extLst>
                    <a:ext uri="{FF2B5EF4-FFF2-40B4-BE49-F238E27FC236}">
                      <a16:creationId xmlns:a16="http://schemas.microsoft.com/office/drawing/2014/main" id="{D0920747-C28C-40A2-A598-A4940AE708C4}"/>
                    </a:ext>
                  </a:extLst>
                </p:cNvPr>
                <p:cNvPicPr>
                  <a:picLocks noChangeAspect="1"/>
                </p:cNvPicPr>
                <p:nvPr/>
              </p:nvPicPr>
              <p:blipFill rotWithShape="1">
                <a:blip r:embed="rId39"/>
                <a:srcRect l="29888" t="22427" r="29726" b="13884"/>
                <a:stretch/>
              </p:blipFill>
              <p:spPr>
                <a:xfrm>
                  <a:off x="21520536" y="16289082"/>
                  <a:ext cx="9563099" cy="12496796"/>
                </a:xfrm>
                <a:prstGeom prst="rect">
                  <a:avLst/>
                </a:prstGeom>
              </p:spPr>
            </p:pic>
          </p:grpSp>
          <p:grpSp>
            <p:nvGrpSpPr>
              <p:cNvPr id="226" name="Group 225">
                <a:extLst>
                  <a:ext uri="{FF2B5EF4-FFF2-40B4-BE49-F238E27FC236}">
                    <a16:creationId xmlns:a16="http://schemas.microsoft.com/office/drawing/2014/main" id="{E9A90E3C-788C-4398-9017-9F70A43FDB1F}"/>
                  </a:ext>
                </a:extLst>
              </p:cNvPr>
              <p:cNvGrpSpPr>
                <a:grpSpLocks noChangeAspect="1"/>
              </p:cNvGrpSpPr>
              <p:nvPr/>
            </p:nvGrpSpPr>
            <p:grpSpPr>
              <a:xfrm>
                <a:off x="35251632" y="13555147"/>
                <a:ext cx="2174251" cy="2926080"/>
                <a:chOff x="14265069" y="3661176"/>
                <a:chExt cx="19888203" cy="26765293"/>
              </a:xfrm>
            </p:grpSpPr>
            <p:pic>
              <p:nvPicPr>
                <p:cNvPr id="227" name="Picture 226">
                  <a:extLst>
                    <a:ext uri="{FF2B5EF4-FFF2-40B4-BE49-F238E27FC236}">
                      <a16:creationId xmlns:a16="http://schemas.microsoft.com/office/drawing/2014/main" id="{FAB5263B-E4C5-40C3-8F0A-865A132247C8}"/>
                    </a:ext>
                  </a:extLst>
                </p:cNvPr>
                <p:cNvPicPr>
                  <a:picLocks noChangeAspect="1"/>
                </p:cNvPicPr>
                <p:nvPr/>
              </p:nvPicPr>
              <p:blipFill rotWithShape="1">
                <a:blip r:embed="rId40"/>
                <a:srcRect l="29083" t="21068" r="28922" b="11165"/>
                <a:stretch/>
              </p:blipFill>
              <p:spPr>
                <a:xfrm>
                  <a:off x="14265069" y="3800011"/>
                  <a:ext cx="9944097" cy="13296901"/>
                </a:xfrm>
                <a:prstGeom prst="rect">
                  <a:avLst/>
                </a:prstGeom>
              </p:spPr>
            </p:pic>
            <p:pic>
              <p:nvPicPr>
                <p:cNvPr id="228" name="Picture 227">
                  <a:extLst>
                    <a:ext uri="{FF2B5EF4-FFF2-40B4-BE49-F238E27FC236}">
                      <a16:creationId xmlns:a16="http://schemas.microsoft.com/office/drawing/2014/main" id="{F58CA911-366D-40B0-AC1D-0FCB2F3DC17F}"/>
                    </a:ext>
                  </a:extLst>
                </p:cNvPr>
                <p:cNvPicPr>
                  <a:picLocks noChangeAspect="1"/>
                </p:cNvPicPr>
                <p:nvPr/>
              </p:nvPicPr>
              <p:blipFill rotWithShape="1">
                <a:blip r:embed="rId41"/>
                <a:srcRect l="29404" t="20624" r="28600" b="10194"/>
                <a:stretch/>
              </p:blipFill>
              <p:spPr>
                <a:xfrm>
                  <a:off x="24209175" y="3661176"/>
                  <a:ext cx="9944097" cy="13574581"/>
                </a:xfrm>
                <a:prstGeom prst="rect">
                  <a:avLst/>
                </a:prstGeom>
              </p:spPr>
            </p:pic>
            <p:pic>
              <p:nvPicPr>
                <p:cNvPr id="229" name="Picture 228">
                  <a:extLst>
                    <a:ext uri="{FF2B5EF4-FFF2-40B4-BE49-F238E27FC236}">
                      <a16:creationId xmlns:a16="http://schemas.microsoft.com/office/drawing/2014/main" id="{FFBC64D6-EAFF-456D-890D-250D2966D5EE}"/>
                    </a:ext>
                  </a:extLst>
                </p:cNvPr>
                <p:cNvPicPr>
                  <a:picLocks noChangeAspect="1"/>
                </p:cNvPicPr>
                <p:nvPr/>
              </p:nvPicPr>
              <p:blipFill rotWithShape="1">
                <a:blip r:embed="rId42"/>
                <a:srcRect l="29566" t="21068" r="28439" b="11359"/>
                <a:stretch/>
              </p:blipFill>
              <p:spPr>
                <a:xfrm>
                  <a:off x="14265069" y="17167666"/>
                  <a:ext cx="9944106" cy="13258803"/>
                </a:xfrm>
                <a:prstGeom prst="rect">
                  <a:avLst/>
                </a:prstGeom>
              </p:spPr>
            </p:pic>
            <p:pic>
              <p:nvPicPr>
                <p:cNvPr id="230" name="Picture 229">
                  <a:extLst>
                    <a:ext uri="{FF2B5EF4-FFF2-40B4-BE49-F238E27FC236}">
                      <a16:creationId xmlns:a16="http://schemas.microsoft.com/office/drawing/2014/main" id="{6870FFDF-0ADB-41E6-92BF-EA850004948F}"/>
                    </a:ext>
                  </a:extLst>
                </p:cNvPr>
                <p:cNvPicPr>
                  <a:picLocks noChangeAspect="1"/>
                </p:cNvPicPr>
                <p:nvPr/>
              </p:nvPicPr>
              <p:blipFill rotWithShape="1">
                <a:blip r:embed="rId43"/>
                <a:srcRect l="29141" t="21068" r="28863" b="11165"/>
                <a:stretch/>
              </p:blipFill>
              <p:spPr>
                <a:xfrm>
                  <a:off x="23990741" y="17096912"/>
                  <a:ext cx="9944097" cy="13296901"/>
                </a:xfrm>
                <a:prstGeom prst="rect">
                  <a:avLst/>
                </a:prstGeom>
              </p:spPr>
            </p:pic>
          </p:grpSp>
          <p:grpSp>
            <p:nvGrpSpPr>
              <p:cNvPr id="120" name="Group 119">
                <a:extLst>
                  <a:ext uri="{FF2B5EF4-FFF2-40B4-BE49-F238E27FC236}">
                    <a16:creationId xmlns:a16="http://schemas.microsoft.com/office/drawing/2014/main" id="{559CA26B-8EE4-4685-8846-448298FE3FE8}"/>
                  </a:ext>
                </a:extLst>
              </p:cNvPr>
              <p:cNvGrpSpPr/>
              <p:nvPr/>
            </p:nvGrpSpPr>
            <p:grpSpPr>
              <a:xfrm>
                <a:off x="32700519" y="13616045"/>
                <a:ext cx="2346535" cy="2865861"/>
                <a:chOff x="16330638" y="3432195"/>
                <a:chExt cx="22254653" cy="27980640"/>
              </a:xfrm>
            </p:grpSpPr>
            <p:pic>
              <p:nvPicPr>
                <p:cNvPr id="142" name="Picture 141">
                  <a:extLst>
                    <a:ext uri="{FF2B5EF4-FFF2-40B4-BE49-F238E27FC236}">
                      <a16:creationId xmlns:a16="http://schemas.microsoft.com/office/drawing/2014/main" id="{E3E71DFB-8EC7-4A4D-9B85-A8F6C4509AAE}"/>
                    </a:ext>
                  </a:extLst>
                </p:cNvPr>
                <p:cNvPicPr>
                  <a:picLocks noChangeAspect="1"/>
                </p:cNvPicPr>
                <p:nvPr/>
              </p:nvPicPr>
              <p:blipFill rotWithShape="1">
                <a:blip r:embed="rId44"/>
                <a:srcRect l="32891" t="16805" r="32981" b="8933"/>
                <a:stretch/>
              </p:blipFill>
              <p:spPr>
                <a:xfrm>
                  <a:off x="16597548" y="3432195"/>
                  <a:ext cx="10726962" cy="13807436"/>
                </a:xfrm>
                <a:prstGeom prst="rect">
                  <a:avLst/>
                </a:prstGeom>
              </p:spPr>
            </p:pic>
            <p:pic>
              <p:nvPicPr>
                <p:cNvPr id="143" name="Picture 142">
                  <a:extLst>
                    <a:ext uri="{FF2B5EF4-FFF2-40B4-BE49-F238E27FC236}">
                      <a16:creationId xmlns:a16="http://schemas.microsoft.com/office/drawing/2014/main" id="{A906B248-134A-4380-B4B1-E921777D0008}"/>
                    </a:ext>
                  </a:extLst>
                </p:cNvPr>
                <p:cNvPicPr>
                  <a:picLocks noChangeAspect="1"/>
                </p:cNvPicPr>
                <p:nvPr/>
              </p:nvPicPr>
              <p:blipFill rotWithShape="1">
                <a:blip r:embed="rId45"/>
                <a:srcRect l="31775" t="17049" r="32399" b="8688"/>
                <a:stretch/>
              </p:blipFill>
              <p:spPr>
                <a:xfrm>
                  <a:off x="27324510" y="3432195"/>
                  <a:ext cx="11260781" cy="13807436"/>
                </a:xfrm>
                <a:prstGeom prst="rect">
                  <a:avLst/>
                </a:prstGeom>
              </p:spPr>
            </p:pic>
            <p:pic>
              <p:nvPicPr>
                <p:cNvPr id="148" name="Picture 147">
                  <a:extLst>
                    <a:ext uri="{FF2B5EF4-FFF2-40B4-BE49-F238E27FC236}">
                      <a16:creationId xmlns:a16="http://schemas.microsoft.com/office/drawing/2014/main" id="{C25C3BFF-FE05-4AAF-854E-170D4472E38A}"/>
                    </a:ext>
                  </a:extLst>
                </p:cNvPr>
                <p:cNvPicPr>
                  <a:picLocks noChangeAspect="1"/>
                </p:cNvPicPr>
                <p:nvPr/>
              </p:nvPicPr>
              <p:blipFill rotWithShape="1">
                <a:blip r:embed="rId46"/>
                <a:srcRect l="31775" t="17050" r="32399" b="8688"/>
                <a:stretch/>
              </p:blipFill>
              <p:spPr>
                <a:xfrm>
                  <a:off x="16330638" y="17239631"/>
                  <a:ext cx="11260781" cy="13807436"/>
                </a:xfrm>
                <a:prstGeom prst="rect">
                  <a:avLst/>
                </a:prstGeom>
              </p:spPr>
            </p:pic>
            <p:pic>
              <p:nvPicPr>
                <p:cNvPr id="149" name="Picture 148">
                  <a:extLst>
                    <a:ext uri="{FF2B5EF4-FFF2-40B4-BE49-F238E27FC236}">
                      <a16:creationId xmlns:a16="http://schemas.microsoft.com/office/drawing/2014/main" id="{1B91F0E3-2320-417A-A486-A38105A5BB19}"/>
                    </a:ext>
                  </a:extLst>
                </p:cNvPr>
                <p:cNvPicPr>
                  <a:picLocks noChangeAspect="1"/>
                </p:cNvPicPr>
                <p:nvPr/>
              </p:nvPicPr>
              <p:blipFill rotWithShape="1">
                <a:blip r:embed="rId47"/>
                <a:srcRect l="32891" t="16310" r="32981" b="7460"/>
                <a:stretch/>
              </p:blipFill>
              <p:spPr>
                <a:xfrm>
                  <a:off x="27771133" y="17239631"/>
                  <a:ext cx="10726962" cy="14173204"/>
                </a:xfrm>
                <a:prstGeom prst="rect">
                  <a:avLst/>
                </a:prstGeom>
              </p:spPr>
            </p:pic>
          </p:grpSp>
          <p:grpSp>
            <p:nvGrpSpPr>
              <p:cNvPr id="150" name="Group 149">
                <a:extLst>
                  <a:ext uri="{FF2B5EF4-FFF2-40B4-BE49-F238E27FC236}">
                    <a16:creationId xmlns:a16="http://schemas.microsoft.com/office/drawing/2014/main" id="{46E9A702-5276-4854-9986-42ACA29C10C9}"/>
                  </a:ext>
                </a:extLst>
              </p:cNvPr>
              <p:cNvGrpSpPr/>
              <p:nvPr/>
            </p:nvGrpSpPr>
            <p:grpSpPr>
              <a:xfrm>
                <a:off x="30294741" y="13574770"/>
                <a:ext cx="2252156" cy="2923338"/>
                <a:chOff x="13738069" y="1630294"/>
                <a:chExt cx="21202255" cy="27520904"/>
              </a:xfrm>
            </p:grpSpPr>
            <p:pic>
              <p:nvPicPr>
                <p:cNvPr id="151" name="Picture 150">
                  <a:extLst>
                    <a:ext uri="{FF2B5EF4-FFF2-40B4-BE49-F238E27FC236}">
                      <a16:creationId xmlns:a16="http://schemas.microsoft.com/office/drawing/2014/main" id="{562FDB2A-217A-4EC1-AB7A-99F514D7C50A}"/>
                    </a:ext>
                  </a:extLst>
                </p:cNvPr>
                <p:cNvPicPr>
                  <a:picLocks noChangeAspect="1"/>
                </p:cNvPicPr>
                <p:nvPr/>
              </p:nvPicPr>
              <p:blipFill rotWithShape="1">
                <a:blip r:embed="rId48"/>
                <a:srcRect l="32891" t="19468" r="33394" b="6761"/>
                <a:stretch/>
              </p:blipFill>
              <p:spPr>
                <a:xfrm>
                  <a:off x="13738069" y="1630294"/>
                  <a:ext cx="10597428" cy="13715998"/>
                </a:xfrm>
                <a:prstGeom prst="rect">
                  <a:avLst/>
                </a:prstGeom>
              </p:spPr>
            </p:pic>
            <p:pic>
              <p:nvPicPr>
                <p:cNvPr id="153" name="Picture 152">
                  <a:extLst>
                    <a:ext uri="{FF2B5EF4-FFF2-40B4-BE49-F238E27FC236}">
                      <a16:creationId xmlns:a16="http://schemas.microsoft.com/office/drawing/2014/main" id="{47D8E5A1-6795-4BE7-822B-3A03AB8306D2}"/>
                    </a:ext>
                  </a:extLst>
                </p:cNvPr>
                <p:cNvPicPr>
                  <a:picLocks noChangeAspect="1"/>
                </p:cNvPicPr>
                <p:nvPr/>
              </p:nvPicPr>
              <p:blipFill rotWithShape="1">
                <a:blip r:embed="rId49"/>
                <a:srcRect l="32891" t="19468" r="33394" b="6762"/>
                <a:stretch/>
              </p:blipFill>
              <p:spPr>
                <a:xfrm>
                  <a:off x="24335497" y="1630294"/>
                  <a:ext cx="10597428" cy="13715998"/>
                </a:xfrm>
                <a:prstGeom prst="rect">
                  <a:avLst/>
                </a:prstGeom>
              </p:spPr>
            </p:pic>
            <p:pic>
              <p:nvPicPr>
                <p:cNvPr id="154" name="Picture 153">
                  <a:extLst>
                    <a:ext uri="{FF2B5EF4-FFF2-40B4-BE49-F238E27FC236}">
                      <a16:creationId xmlns:a16="http://schemas.microsoft.com/office/drawing/2014/main" id="{0AFC81CF-B174-4822-8106-449F51BCA6B0}"/>
                    </a:ext>
                  </a:extLst>
                </p:cNvPr>
                <p:cNvPicPr>
                  <a:picLocks noChangeAspect="1"/>
                </p:cNvPicPr>
                <p:nvPr/>
              </p:nvPicPr>
              <p:blipFill rotWithShape="1">
                <a:blip r:embed="rId50"/>
                <a:srcRect l="32891" t="19468" r="32545" b="6762"/>
                <a:stretch/>
              </p:blipFill>
              <p:spPr>
                <a:xfrm>
                  <a:off x="13738069" y="15435200"/>
                  <a:ext cx="10864132" cy="13715998"/>
                </a:xfrm>
                <a:prstGeom prst="rect">
                  <a:avLst/>
                </a:prstGeom>
              </p:spPr>
            </p:pic>
            <p:pic>
              <p:nvPicPr>
                <p:cNvPr id="155" name="Picture 154">
                  <a:extLst>
                    <a:ext uri="{FF2B5EF4-FFF2-40B4-BE49-F238E27FC236}">
                      <a16:creationId xmlns:a16="http://schemas.microsoft.com/office/drawing/2014/main" id="{F80831FB-744B-462D-B539-5D296E4C6196}"/>
                    </a:ext>
                  </a:extLst>
                </p:cNvPr>
                <p:cNvPicPr>
                  <a:picLocks noChangeAspect="1"/>
                </p:cNvPicPr>
                <p:nvPr/>
              </p:nvPicPr>
              <p:blipFill rotWithShape="1">
                <a:blip r:embed="rId51"/>
                <a:srcRect l="32804" t="19468" r="33481" b="6762"/>
                <a:stretch/>
              </p:blipFill>
              <p:spPr>
                <a:xfrm>
                  <a:off x="24342896" y="15246388"/>
                  <a:ext cx="10597428" cy="13715998"/>
                </a:xfrm>
                <a:prstGeom prst="rect">
                  <a:avLst/>
                </a:prstGeom>
              </p:spPr>
            </p:pic>
          </p:grpSp>
          <p:grpSp>
            <p:nvGrpSpPr>
              <p:cNvPr id="12" name="Group 11">
                <a:extLst>
                  <a:ext uri="{FF2B5EF4-FFF2-40B4-BE49-F238E27FC236}">
                    <a16:creationId xmlns:a16="http://schemas.microsoft.com/office/drawing/2014/main" id="{DAB8BA63-8E09-4409-B720-8BC5B3759BD9}"/>
                  </a:ext>
                </a:extLst>
              </p:cNvPr>
              <p:cNvGrpSpPr/>
              <p:nvPr/>
            </p:nvGrpSpPr>
            <p:grpSpPr>
              <a:xfrm>
                <a:off x="30217391" y="13507404"/>
                <a:ext cx="12229055" cy="3046964"/>
                <a:chOff x="30049751" y="13507404"/>
                <a:chExt cx="12229055" cy="3046964"/>
              </a:xfrm>
            </p:grpSpPr>
            <p:sp>
              <p:nvSpPr>
                <p:cNvPr id="11" name="Rectangle 10">
                  <a:extLst>
                    <a:ext uri="{FF2B5EF4-FFF2-40B4-BE49-F238E27FC236}">
                      <a16:creationId xmlns:a16="http://schemas.microsoft.com/office/drawing/2014/main" id="{842EC9D0-2153-4676-B001-1901D2D5BD8C}"/>
                    </a:ext>
                  </a:extLst>
                </p:cNvPr>
                <p:cNvSpPr/>
                <p:nvPr/>
              </p:nvSpPr>
              <p:spPr>
                <a:xfrm>
                  <a:off x="30049751" y="13507404"/>
                  <a:ext cx="2373694" cy="3045302"/>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a:extLst>
                    <a:ext uri="{FF2B5EF4-FFF2-40B4-BE49-F238E27FC236}">
                      <a16:creationId xmlns:a16="http://schemas.microsoft.com/office/drawing/2014/main" id="{6B74F73B-ADBD-4B07-A078-2FF20ABB5894}"/>
                    </a:ext>
                  </a:extLst>
                </p:cNvPr>
                <p:cNvSpPr/>
                <p:nvPr/>
              </p:nvSpPr>
              <p:spPr>
                <a:xfrm>
                  <a:off x="32503843" y="13507404"/>
                  <a:ext cx="2373694" cy="3045302"/>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a:extLst>
                    <a:ext uri="{FF2B5EF4-FFF2-40B4-BE49-F238E27FC236}">
                      <a16:creationId xmlns:a16="http://schemas.microsoft.com/office/drawing/2014/main" id="{8904BCD1-8E0A-447D-8B16-A0737C9B3F96}"/>
                    </a:ext>
                  </a:extLst>
                </p:cNvPr>
                <p:cNvSpPr/>
                <p:nvPr/>
              </p:nvSpPr>
              <p:spPr>
                <a:xfrm>
                  <a:off x="34970854" y="13509066"/>
                  <a:ext cx="2373694" cy="3045302"/>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a:extLst>
                    <a:ext uri="{FF2B5EF4-FFF2-40B4-BE49-F238E27FC236}">
                      <a16:creationId xmlns:a16="http://schemas.microsoft.com/office/drawing/2014/main" id="{FFF41DFC-5D6B-4C10-AF8F-BA1BCAC8313B}"/>
                    </a:ext>
                  </a:extLst>
                </p:cNvPr>
                <p:cNvSpPr/>
                <p:nvPr/>
              </p:nvSpPr>
              <p:spPr>
                <a:xfrm>
                  <a:off x="37437865" y="13509066"/>
                  <a:ext cx="2373694" cy="3045302"/>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a:extLst>
                    <a:ext uri="{FF2B5EF4-FFF2-40B4-BE49-F238E27FC236}">
                      <a16:creationId xmlns:a16="http://schemas.microsoft.com/office/drawing/2014/main" id="{27808EC8-F9CD-48D2-BC62-DA7AA4189058}"/>
                    </a:ext>
                  </a:extLst>
                </p:cNvPr>
                <p:cNvSpPr/>
                <p:nvPr/>
              </p:nvSpPr>
              <p:spPr>
                <a:xfrm>
                  <a:off x="39905112" y="13509066"/>
                  <a:ext cx="2373694" cy="3045302"/>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70" name="TextBox 169">
              <a:extLst>
                <a:ext uri="{FF2B5EF4-FFF2-40B4-BE49-F238E27FC236}">
                  <a16:creationId xmlns:a16="http://schemas.microsoft.com/office/drawing/2014/main" id="{F6604D6B-642F-42C7-87B7-A07EDED699E4}"/>
                </a:ext>
              </a:extLst>
            </p:cNvPr>
            <p:cNvSpPr txBox="1"/>
            <p:nvPr/>
          </p:nvSpPr>
          <p:spPr>
            <a:xfrm>
              <a:off x="28711215" y="14302985"/>
              <a:ext cx="1473341" cy="1569660"/>
            </a:xfrm>
            <a:prstGeom prst="rect">
              <a:avLst/>
            </a:prstGeom>
            <a:noFill/>
          </p:spPr>
          <p:txBody>
            <a:bodyPr wrap="square" rtlCol="0">
              <a:spAutoFit/>
            </a:bodyPr>
            <a:lstStyle/>
            <a:p>
              <a:pPr algn="r"/>
              <a:r>
                <a:rPr lang="en-US" sz="2400" dirty="0">
                  <a:latin typeface="Arial" panose="020B0604020202020204" pitchFamily="34" charset="0"/>
                  <a:cs typeface="Arial" panose="020B0604020202020204" pitchFamily="34" charset="0"/>
                </a:rPr>
                <a:t>Face</a:t>
              </a:r>
            </a:p>
            <a:p>
              <a:pPr algn="r"/>
              <a:endParaRPr lang="en-US" sz="2400" dirty="0">
                <a:latin typeface="Arial" panose="020B0604020202020204" pitchFamily="34" charset="0"/>
                <a:cs typeface="Arial" panose="020B0604020202020204" pitchFamily="34" charset="0"/>
              </a:endParaRPr>
            </a:p>
            <a:p>
              <a:pPr algn="r"/>
              <a:endParaRPr lang="en-US" sz="2400" dirty="0">
                <a:latin typeface="Arial" panose="020B0604020202020204" pitchFamily="34" charset="0"/>
                <a:cs typeface="Arial" panose="020B0604020202020204" pitchFamily="34" charset="0"/>
              </a:endParaRPr>
            </a:p>
            <a:p>
              <a:pPr algn="r"/>
              <a:r>
                <a:rPr lang="en-US" sz="2400" dirty="0">
                  <a:latin typeface="Arial" panose="020B0604020202020204" pitchFamily="34" charset="0"/>
                  <a:cs typeface="Arial" panose="020B0604020202020204" pitchFamily="34" charset="0"/>
                </a:rPr>
                <a:t>House</a:t>
              </a:r>
            </a:p>
          </p:txBody>
        </p:sp>
        <p:sp>
          <p:nvSpPr>
            <p:cNvPr id="171" name="TextBox 170">
              <a:extLst>
                <a:ext uri="{FF2B5EF4-FFF2-40B4-BE49-F238E27FC236}">
                  <a16:creationId xmlns:a16="http://schemas.microsoft.com/office/drawing/2014/main" id="{E28CBC3E-4062-4F39-A595-6217FE733CC5}"/>
                </a:ext>
              </a:extLst>
            </p:cNvPr>
            <p:cNvSpPr txBox="1"/>
            <p:nvPr/>
          </p:nvSpPr>
          <p:spPr>
            <a:xfrm>
              <a:off x="30139561" y="13182569"/>
              <a:ext cx="252935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Upright  Inverted</a:t>
              </a:r>
            </a:p>
          </p:txBody>
        </p:sp>
        <p:sp>
          <p:nvSpPr>
            <p:cNvPr id="172" name="TextBox 171">
              <a:extLst>
                <a:ext uri="{FF2B5EF4-FFF2-40B4-BE49-F238E27FC236}">
                  <a16:creationId xmlns:a16="http://schemas.microsoft.com/office/drawing/2014/main" id="{0ECACA91-77CB-4041-9A87-5D9CC735B3A3}"/>
                </a:ext>
              </a:extLst>
            </p:cNvPr>
            <p:cNvSpPr txBox="1"/>
            <p:nvPr/>
          </p:nvSpPr>
          <p:spPr>
            <a:xfrm>
              <a:off x="32604518" y="13131719"/>
              <a:ext cx="252935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Upright  Inverted</a:t>
              </a:r>
            </a:p>
          </p:txBody>
        </p:sp>
        <p:sp>
          <p:nvSpPr>
            <p:cNvPr id="185" name="TextBox 184">
              <a:extLst>
                <a:ext uri="{FF2B5EF4-FFF2-40B4-BE49-F238E27FC236}">
                  <a16:creationId xmlns:a16="http://schemas.microsoft.com/office/drawing/2014/main" id="{483DC9BD-14B7-49FD-89A8-9433B784BC33}"/>
                </a:ext>
              </a:extLst>
            </p:cNvPr>
            <p:cNvSpPr txBox="1"/>
            <p:nvPr/>
          </p:nvSpPr>
          <p:spPr>
            <a:xfrm>
              <a:off x="35073380" y="13159571"/>
              <a:ext cx="252935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Upright  Inverted</a:t>
              </a:r>
            </a:p>
          </p:txBody>
        </p:sp>
        <p:sp>
          <p:nvSpPr>
            <p:cNvPr id="186" name="TextBox 185">
              <a:extLst>
                <a:ext uri="{FF2B5EF4-FFF2-40B4-BE49-F238E27FC236}">
                  <a16:creationId xmlns:a16="http://schemas.microsoft.com/office/drawing/2014/main" id="{85586033-ECDA-4BB7-A974-CD7AD1D203AD}"/>
                </a:ext>
              </a:extLst>
            </p:cNvPr>
            <p:cNvSpPr txBox="1"/>
            <p:nvPr/>
          </p:nvSpPr>
          <p:spPr>
            <a:xfrm>
              <a:off x="37538337" y="13134121"/>
              <a:ext cx="252935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Upright  Inverted</a:t>
              </a:r>
            </a:p>
          </p:txBody>
        </p:sp>
        <p:sp>
          <p:nvSpPr>
            <p:cNvPr id="187" name="TextBox 186">
              <a:extLst>
                <a:ext uri="{FF2B5EF4-FFF2-40B4-BE49-F238E27FC236}">
                  <a16:creationId xmlns:a16="http://schemas.microsoft.com/office/drawing/2014/main" id="{793118A3-60AF-4140-A1C9-920F77D9255E}"/>
                </a:ext>
              </a:extLst>
            </p:cNvPr>
            <p:cNvSpPr txBox="1"/>
            <p:nvPr/>
          </p:nvSpPr>
          <p:spPr>
            <a:xfrm>
              <a:off x="39979199" y="13159471"/>
              <a:ext cx="252935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Upright  Inverted</a:t>
              </a:r>
            </a:p>
          </p:txBody>
        </p:sp>
      </p:grpSp>
      <p:grpSp>
        <p:nvGrpSpPr>
          <p:cNvPr id="25" name="Group 24">
            <a:extLst>
              <a:ext uri="{FF2B5EF4-FFF2-40B4-BE49-F238E27FC236}">
                <a16:creationId xmlns:a16="http://schemas.microsoft.com/office/drawing/2014/main" id="{9842A7B9-0376-4E0D-8FDB-68D74E4C0247}"/>
              </a:ext>
            </a:extLst>
          </p:cNvPr>
          <p:cNvGrpSpPr/>
          <p:nvPr/>
        </p:nvGrpSpPr>
        <p:grpSpPr>
          <a:xfrm>
            <a:off x="28763365" y="20956623"/>
            <a:ext cx="14410759" cy="11995509"/>
            <a:chOff x="28763365" y="20956623"/>
            <a:chExt cx="14410759" cy="11995509"/>
          </a:xfrm>
        </p:grpSpPr>
        <p:pic>
          <p:nvPicPr>
            <p:cNvPr id="1028" name="Picture 4" descr="The SGPanel Procedure">
              <a:extLst>
                <a:ext uri="{FF2B5EF4-FFF2-40B4-BE49-F238E27FC236}">
                  <a16:creationId xmlns:a16="http://schemas.microsoft.com/office/drawing/2014/main" id="{07F5E9F7-B7F8-4D85-89B1-628D96EC11CE}"/>
                </a:ext>
              </a:extLst>
            </p:cNvPr>
            <p:cNvPicPr>
              <a:picLocks noChangeAspect="1" noChangeArrowheads="1"/>
            </p:cNvPicPr>
            <p:nvPr/>
          </p:nvPicPr>
          <p:blipFill rotWithShape="1">
            <a:blip r:embed="rId52">
              <a:extLst>
                <a:ext uri="{28A0092B-C50C-407E-A947-70E740481C1C}">
                  <a14:useLocalDpi xmlns:a14="http://schemas.microsoft.com/office/drawing/2010/main" val="0"/>
                </a:ext>
              </a:extLst>
            </a:blip>
            <a:srcRect l="891" t="7473" r="775" b="5751"/>
            <a:stretch/>
          </p:blipFill>
          <p:spPr bwMode="auto">
            <a:xfrm>
              <a:off x="29329149" y="20956623"/>
              <a:ext cx="13035658" cy="4601458"/>
            </a:xfrm>
            <a:prstGeom prst="rect">
              <a:avLst/>
            </a:prstGeom>
            <a:noFill/>
            <a:extLst>
              <a:ext uri="{909E8E84-426E-40DD-AFC4-6F175D3DCCD1}">
                <a14:hiddenFill xmlns:a14="http://schemas.microsoft.com/office/drawing/2010/main">
                  <a:solidFill>
                    <a:srgbClr val="FFFFFF"/>
                  </a:solidFill>
                </a14:hiddenFill>
              </a:ext>
            </a:extLst>
          </p:spPr>
        </p:pic>
        <p:grpSp>
          <p:nvGrpSpPr>
            <p:cNvPr id="178" name="Group 177">
              <a:extLst>
                <a:ext uri="{FF2B5EF4-FFF2-40B4-BE49-F238E27FC236}">
                  <a16:creationId xmlns:a16="http://schemas.microsoft.com/office/drawing/2014/main" id="{6E5CFCB1-EA0D-4E6C-8D33-5BEA191111CE}"/>
                </a:ext>
              </a:extLst>
            </p:cNvPr>
            <p:cNvGrpSpPr/>
            <p:nvPr/>
          </p:nvGrpSpPr>
          <p:grpSpPr>
            <a:xfrm>
              <a:off x="42472710" y="21060516"/>
              <a:ext cx="701414" cy="4393672"/>
              <a:chOff x="42106050" y="26286771"/>
              <a:chExt cx="701414" cy="4397999"/>
            </a:xfrm>
          </p:grpSpPr>
          <p:sp>
            <p:nvSpPr>
              <p:cNvPr id="179" name="TextBox 178">
                <a:extLst>
                  <a:ext uri="{FF2B5EF4-FFF2-40B4-BE49-F238E27FC236}">
                    <a16:creationId xmlns:a16="http://schemas.microsoft.com/office/drawing/2014/main" id="{54D217C6-966A-41C8-8916-371A7A3A6108}"/>
                  </a:ext>
                </a:extLst>
              </p:cNvPr>
              <p:cNvSpPr txBox="1"/>
              <p:nvPr/>
            </p:nvSpPr>
            <p:spPr>
              <a:xfrm>
                <a:off x="42106050" y="26286771"/>
                <a:ext cx="701414" cy="4397999"/>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UF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IF</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UH</a:t>
                </a:r>
              </a:p>
              <a:p>
                <a:endParaRPr lang="en-US" sz="2798" dirty="0">
                  <a:latin typeface="Arial" panose="020B0604020202020204" pitchFamily="34" charset="0"/>
                  <a:cs typeface="Arial" panose="020B0604020202020204" pitchFamily="34" charset="0"/>
                </a:endParaRPr>
              </a:p>
              <a:p>
                <a:endParaRPr lang="en-US" sz="2798" dirty="0">
                  <a:latin typeface="Arial" panose="020B0604020202020204" pitchFamily="34" charset="0"/>
                  <a:cs typeface="Arial" panose="020B0604020202020204" pitchFamily="34" charset="0"/>
                </a:endParaRPr>
              </a:p>
              <a:p>
                <a:r>
                  <a:rPr lang="en-US" sz="2798" dirty="0">
                    <a:latin typeface="Arial" panose="020B0604020202020204" pitchFamily="34" charset="0"/>
                    <a:cs typeface="Arial" panose="020B0604020202020204" pitchFamily="34" charset="0"/>
                  </a:rPr>
                  <a:t>IH</a:t>
                </a:r>
              </a:p>
            </p:txBody>
          </p:sp>
          <p:grpSp>
            <p:nvGrpSpPr>
              <p:cNvPr id="180" name="Group 179">
                <a:extLst>
                  <a:ext uri="{FF2B5EF4-FFF2-40B4-BE49-F238E27FC236}">
                    <a16:creationId xmlns:a16="http://schemas.microsoft.com/office/drawing/2014/main" id="{2A980802-271F-44BD-A65B-A30C9014BA4A}"/>
                  </a:ext>
                </a:extLst>
              </p:cNvPr>
              <p:cNvGrpSpPr/>
              <p:nvPr/>
            </p:nvGrpSpPr>
            <p:grpSpPr>
              <a:xfrm>
                <a:off x="42209341" y="26302276"/>
                <a:ext cx="403862" cy="3848006"/>
                <a:chOff x="42145628" y="9181186"/>
                <a:chExt cx="403860" cy="3848005"/>
              </a:xfrm>
            </p:grpSpPr>
            <p:cxnSp>
              <p:nvCxnSpPr>
                <p:cNvPr id="181" name="Straight Connector 180">
                  <a:extLst>
                    <a:ext uri="{FF2B5EF4-FFF2-40B4-BE49-F238E27FC236}">
                      <a16:creationId xmlns:a16="http://schemas.microsoft.com/office/drawing/2014/main" id="{3FB45ACD-2269-49E2-9B6B-BAACC74D89FE}"/>
                    </a:ext>
                  </a:extLst>
                </p:cNvPr>
                <p:cNvCxnSpPr>
                  <a:cxnSpLocks/>
                </p:cNvCxnSpPr>
                <p:nvPr/>
              </p:nvCxnSpPr>
              <p:spPr>
                <a:xfrm>
                  <a:off x="42145628" y="9181186"/>
                  <a:ext cx="36576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182" name="Straight Connector 181">
                  <a:extLst>
                    <a:ext uri="{FF2B5EF4-FFF2-40B4-BE49-F238E27FC236}">
                      <a16:creationId xmlns:a16="http://schemas.microsoft.com/office/drawing/2014/main" id="{4486CF17-32C5-472B-B2A5-22A366EF1761}"/>
                    </a:ext>
                  </a:extLst>
                </p:cNvPr>
                <p:cNvCxnSpPr>
                  <a:cxnSpLocks/>
                </p:cNvCxnSpPr>
                <p:nvPr/>
              </p:nvCxnSpPr>
              <p:spPr>
                <a:xfrm>
                  <a:off x="42162932" y="10460337"/>
                  <a:ext cx="365760"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183" name="Straight Connector 182">
                  <a:extLst>
                    <a:ext uri="{FF2B5EF4-FFF2-40B4-BE49-F238E27FC236}">
                      <a16:creationId xmlns:a16="http://schemas.microsoft.com/office/drawing/2014/main" id="{E744008A-8376-4BE9-9F3C-404CA268CDDF}"/>
                    </a:ext>
                  </a:extLst>
                </p:cNvPr>
                <p:cNvCxnSpPr>
                  <a:cxnSpLocks/>
                </p:cNvCxnSpPr>
                <p:nvPr/>
              </p:nvCxnSpPr>
              <p:spPr>
                <a:xfrm>
                  <a:off x="42183728" y="11714741"/>
                  <a:ext cx="365760"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184" name="Straight Connector 183">
                  <a:extLst>
                    <a:ext uri="{FF2B5EF4-FFF2-40B4-BE49-F238E27FC236}">
                      <a16:creationId xmlns:a16="http://schemas.microsoft.com/office/drawing/2014/main" id="{994AEF0D-4D17-49E0-B03C-605296394929}"/>
                    </a:ext>
                  </a:extLst>
                </p:cNvPr>
                <p:cNvCxnSpPr>
                  <a:cxnSpLocks/>
                </p:cNvCxnSpPr>
                <p:nvPr/>
              </p:nvCxnSpPr>
              <p:spPr>
                <a:xfrm>
                  <a:off x="42145628" y="13029191"/>
                  <a:ext cx="365760"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grpSp>
        </p:grpSp>
        <p:sp>
          <p:nvSpPr>
            <p:cNvPr id="238" name="TextBox 77">
              <a:extLst>
                <a:ext uri="{FF2B5EF4-FFF2-40B4-BE49-F238E27FC236}">
                  <a16:creationId xmlns:a16="http://schemas.microsoft.com/office/drawing/2014/main" id="{032A0486-EC3A-4332-BBF4-4BCA1C94B72D}"/>
                </a:ext>
              </a:extLst>
            </p:cNvPr>
            <p:cNvSpPr txBox="1"/>
            <p:nvPr/>
          </p:nvSpPr>
          <p:spPr>
            <a:xfrm>
              <a:off x="34998707" y="24452024"/>
              <a:ext cx="1169112"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6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245" name="TextBox 77">
              <a:extLst>
                <a:ext uri="{FF2B5EF4-FFF2-40B4-BE49-F238E27FC236}">
                  <a16:creationId xmlns:a16="http://schemas.microsoft.com/office/drawing/2014/main" id="{6E1B8733-CC77-40A3-ACCE-1DD115580394}"/>
                </a:ext>
              </a:extLst>
            </p:cNvPr>
            <p:cNvSpPr txBox="1"/>
            <p:nvPr/>
          </p:nvSpPr>
          <p:spPr>
            <a:xfrm>
              <a:off x="37476583" y="24452467"/>
              <a:ext cx="1169112"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8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246" name="TextBox 77">
              <a:extLst>
                <a:ext uri="{FF2B5EF4-FFF2-40B4-BE49-F238E27FC236}">
                  <a16:creationId xmlns:a16="http://schemas.microsoft.com/office/drawing/2014/main" id="{8D61886F-05DB-46BA-B45B-D226893B2842}"/>
                </a:ext>
              </a:extLst>
            </p:cNvPr>
            <p:cNvSpPr txBox="1"/>
            <p:nvPr/>
          </p:nvSpPr>
          <p:spPr>
            <a:xfrm>
              <a:off x="39915290" y="24452467"/>
              <a:ext cx="1442259"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12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255" name="TextBox 77">
              <a:extLst>
                <a:ext uri="{FF2B5EF4-FFF2-40B4-BE49-F238E27FC236}">
                  <a16:creationId xmlns:a16="http://schemas.microsoft.com/office/drawing/2014/main" id="{A0295DED-182A-45A0-8AB3-1D827253CEAD}"/>
                </a:ext>
              </a:extLst>
            </p:cNvPr>
            <p:cNvSpPr txBox="1"/>
            <p:nvPr/>
          </p:nvSpPr>
          <p:spPr>
            <a:xfrm>
              <a:off x="32505343" y="24472429"/>
              <a:ext cx="1599110"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4.5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264" name="TextBox 77">
              <a:extLst>
                <a:ext uri="{FF2B5EF4-FFF2-40B4-BE49-F238E27FC236}">
                  <a16:creationId xmlns:a16="http://schemas.microsoft.com/office/drawing/2014/main" id="{04C4F9C5-3EA5-4B4C-AC78-99D4C90E248A}"/>
                </a:ext>
              </a:extLst>
            </p:cNvPr>
            <p:cNvSpPr txBox="1"/>
            <p:nvPr/>
          </p:nvSpPr>
          <p:spPr>
            <a:xfrm>
              <a:off x="30012841" y="24452467"/>
              <a:ext cx="1169112" cy="522900"/>
            </a:xfrm>
            <a:prstGeom prst="rect">
              <a:avLst/>
            </a:prstGeom>
            <a:noFill/>
          </p:spPr>
          <p:txBody>
            <a:bodyPr wrap="square" rtlCol="0">
              <a:spAutoFit/>
            </a:bodyPr>
            <a:lstStyle/>
            <a:p>
              <a:r>
                <a:rPr lang="en-US" sz="2798" dirty="0">
                  <a:latin typeface="Arial" panose="020B0604020202020204" pitchFamily="34" charset="0"/>
                  <a:cs typeface="Arial" panose="020B0604020202020204" pitchFamily="34" charset="0"/>
                </a:rPr>
                <a:t>3 </a:t>
              </a:r>
              <a:r>
                <a:rPr lang="en-US" sz="2798" dirty="0" err="1">
                  <a:latin typeface="Arial" panose="020B0604020202020204" pitchFamily="34" charset="0"/>
                  <a:cs typeface="Arial" panose="020B0604020202020204" pitchFamily="34" charset="0"/>
                </a:rPr>
                <a:t>mos</a:t>
              </a:r>
              <a:endParaRPr lang="en-US" sz="2798" dirty="0">
                <a:latin typeface="Arial" panose="020B0604020202020204" pitchFamily="34" charset="0"/>
                <a:cs typeface="Arial" panose="020B0604020202020204" pitchFamily="34" charset="0"/>
              </a:endParaRPr>
            </a:p>
          </p:txBody>
        </p:sp>
        <p:sp>
          <p:nvSpPr>
            <p:cNvPr id="265" name="TextBox 264">
              <a:extLst>
                <a:ext uri="{FF2B5EF4-FFF2-40B4-BE49-F238E27FC236}">
                  <a16:creationId xmlns:a16="http://schemas.microsoft.com/office/drawing/2014/main" id="{B6EB55E2-45D8-44F7-9647-DFF655B6FB1B}"/>
                </a:ext>
              </a:extLst>
            </p:cNvPr>
            <p:cNvSpPr txBox="1"/>
            <p:nvPr/>
          </p:nvSpPr>
          <p:spPr>
            <a:xfrm>
              <a:off x="29825855" y="29166480"/>
              <a:ext cx="2346535" cy="2400657"/>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UF &gt; UH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pPr algn="ctr"/>
              <a:endParaRPr lang="en-US" sz="3000" dirty="0">
                <a:latin typeface="Arial" panose="020B0604020202020204" pitchFamily="34" charset="0"/>
                <a:cs typeface="Arial" panose="020B0604020202020204" pitchFamily="34" charset="0"/>
              </a:endParaRPr>
            </a:p>
            <a:p>
              <a:pPr algn="ctr"/>
              <a:r>
                <a:rPr lang="en-US" sz="3000" dirty="0">
                  <a:latin typeface="Arial" panose="020B0604020202020204" pitchFamily="34" charset="0"/>
                  <a:cs typeface="Arial" panose="020B0604020202020204" pitchFamily="34" charset="0"/>
                </a:rPr>
                <a:t>IF &gt; IH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p:txBody>
        </p:sp>
        <p:sp>
          <p:nvSpPr>
            <p:cNvPr id="266" name="TextBox 265">
              <a:extLst>
                <a:ext uri="{FF2B5EF4-FFF2-40B4-BE49-F238E27FC236}">
                  <a16:creationId xmlns:a16="http://schemas.microsoft.com/office/drawing/2014/main" id="{2D6B64AD-BDFA-4F31-A934-F65959EFFB74}"/>
                </a:ext>
              </a:extLst>
            </p:cNvPr>
            <p:cNvSpPr txBox="1"/>
            <p:nvPr/>
          </p:nvSpPr>
          <p:spPr>
            <a:xfrm>
              <a:off x="32591962" y="29166480"/>
              <a:ext cx="2346535" cy="2400657"/>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UF &gt; UH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pPr algn="ctr"/>
              <a:endParaRPr lang="en-US" sz="3000" dirty="0">
                <a:latin typeface="Arial" panose="020B0604020202020204" pitchFamily="34" charset="0"/>
                <a:cs typeface="Arial" panose="020B0604020202020204" pitchFamily="34" charset="0"/>
              </a:endParaRPr>
            </a:p>
            <a:p>
              <a:pPr algn="ctr"/>
              <a:r>
                <a:rPr lang="en-US" sz="3000" dirty="0">
                  <a:latin typeface="Arial" panose="020B0604020202020204" pitchFamily="34" charset="0"/>
                  <a:cs typeface="Arial" panose="020B0604020202020204" pitchFamily="34" charset="0"/>
                </a:rPr>
                <a:t>IF &gt; IH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p:txBody>
        </p:sp>
        <p:sp>
          <p:nvSpPr>
            <p:cNvPr id="267" name="TextBox 266">
              <a:extLst>
                <a:ext uri="{FF2B5EF4-FFF2-40B4-BE49-F238E27FC236}">
                  <a16:creationId xmlns:a16="http://schemas.microsoft.com/office/drawing/2014/main" id="{B497A031-09F8-46B5-A243-2DE6E8B3BCDF}"/>
                </a:ext>
              </a:extLst>
            </p:cNvPr>
            <p:cNvSpPr txBox="1"/>
            <p:nvPr/>
          </p:nvSpPr>
          <p:spPr>
            <a:xfrm>
              <a:off x="35130048" y="29122268"/>
              <a:ext cx="2346535" cy="2400657"/>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UF &gt; UH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pPr algn="ctr"/>
              <a:endParaRPr lang="en-US" sz="3000" dirty="0">
                <a:latin typeface="Arial" panose="020B0604020202020204" pitchFamily="34" charset="0"/>
                <a:cs typeface="Arial" panose="020B0604020202020204" pitchFamily="34" charset="0"/>
              </a:endParaRPr>
            </a:p>
            <a:p>
              <a:pPr algn="ctr"/>
              <a:r>
                <a:rPr lang="en-US" sz="3000" dirty="0">
                  <a:latin typeface="Arial" panose="020B0604020202020204" pitchFamily="34" charset="0"/>
                  <a:cs typeface="Arial" panose="020B0604020202020204" pitchFamily="34" charset="0"/>
                </a:rPr>
                <a:t>IF &gt; IH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 .0039</a:t>
              </a:r>
            </a:p>
          </p:txBody>
        </p:sp>
        <p:sp>
          <p:nvSpPr>
            <p:cNvPr id="277" name="TextBox 276">
              <a:extLst>
                <a:ext uri="{FF2B5EF4-FFF2-40B4-BE49-F238E27FC236}">
                  <a16:creationId xmlns:a16="http://schemas.microsoft.com/office/drawing/2014/main" id="{8EF96410-703B-489B-89C5-7AD87E500165}"/>
                </a:ext>
              </a:extLst>
            </p:cNvPr>
            <p:cNvSpPr txBox="1"/>
            <p:nvPr/>
          </p:nvSpPr>
          <p:spPr>
            <a:xfrm>
              <a:off x="37626289" y="29166480"/>
              <a:ext cx="2346535" cy="2400657"/>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UF &gt; UH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pPr algn="ctr"/>
              <a:endParaRPr lang="en-US" sz="3000" dirty="0">
                <a:latin typeface="Arial" panose="020B0604020202020204" pitchFamily="34" charset="0"/>
                <a:cs typeface="Arial" panose="020B0604020202020204" pitchFamily="34" charset="0"/>
              </a:endParaRPr>
            </a:p>
            <a:p>
              <a:pPr algn="ctr"/>
              <a:r>
                <a:rPr lang="en-US" sz="3000" dirty="0">
                  <a:latin typeface="Arial" panose="020B0604020202020204" pitchFamily="34" charset="0"/>
                  <a:cs typeface="Arial" panose="020B0604020202020204" pitchFamily="34" charset="0"/>
                </a:rPr>
                <a:t>IF &gt; IH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p:txBody>
        </p:sp>
        <p:sp>
          <p:nvSpPr>
            <p:cNvPr id="278" name="TextBox 277">
              <a:extLst>
                <a:ext uri="{FF2B5EF4-FFF2-40B4-BE49-F238E27FC236}">
                  <a16:creationId xmlns:a16="http://schemas.microsoft.com/office/drawing/2014/main" id="{27CD993B-F45B-40B2-9DA6-0B860B04E376}"/>
                </a:ext>
              </a:extLst>
            </p:cNvPr>
            <p:cNvSpPr txBox="1"/>
            <p:nvPr/>
          </p:nvSpPr>
          <p:spPr>
            <a:xfrm>
              <a:off x="40302671" y="29166480"/>
              <a:ext cx="2346535" cy="3785652"/>
            </a:xfrm>
            <a:prstGeom prst="rect">
              <a:avLst/>
            </a:prstGeom>
            <a:noFill/>
          </p:spPr>
          <p:txBody>
            <a:bodyPr wrap="square" rtlCol="0">
              <a:spAutoFit/>
            </a:bodyPr>
            <a:lstStyle/>
            <a:p>
              <a:pPr algn="ctr"/>
              <a:r>
                <a:rPr lang="en-US" sz="3000" dirty="0">
                  <a:latin typeface="Arial" panose="020B0604020202020204" pitchFamily="34" charset="0"/>
                  <a:cs typeface="Arial" panose="020B0604020202020204" pitchFamily="34" charset="0"/>
                </a:rPr>
                <a:t>UF &gt; UH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pPr algn="ctr"/>
              <a:endParaRPr lang="en-US" sz="3000" dirty="0">
                <a:latin typeface="Arial" panose="020B0604020202020204" pitchFamily="34" charset="0"/>
                <a:cs typeface="Arial" panose="020B0604020202020204" pitchFamily="34" charset="0"/>
              </a:endParaRPr>
            </a:p>
            <a:p>
              <a:pPr algn="ctr"/>
              <a:r>
                <a:rPr lang="en-US" sz="3000" dirty="0">
                  <a:latin typeface="Arial" panose="020B0604020202020204" pitchFamily="34" charset="0"/>
                  <a:cs typeface="Arial" panose="020B0604020202020204" pitchFamily="34" charset="0"/>
                </a:rPr>
                <a:t>IF &gt; IH</a:t>
              </a:r>
            </a:p>
            <a:p>
              <a:pPr algn="ct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pPr algn="ctr"/>
              <a:endParaRPr lang="en-US" sz="3000" dirty="0">
                <a:latin typeface="Arial" panose="020B0604020202020204" pitchFamily="34" charset="0"/>
                <a:cs typeface="Arial" panose="020B0604020202020204" pitchFamily="34" charset="0"/>
              </a:endParaRPr>
            </a:p>
            <a:p>
              <a:pPr algn="ctr"/>
              <a:r>
                <a:rPr lang="en-US" sz="3000" dirty="0">
                  <a:latin typeface="Arial" panose="020B0604020202020204" pitchFamily="34" charset="0"/>
                  <a:cs typeface="Arial" panose="020B0604020202020204" pitchFamily="34" charset="0"/>
                </a:rPr>
                <a:t>UF &lt; IF</a:t>
              </a:r>
            </a:p>
            <a:p>
              <a:pPr algn="ctr"/>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 .0047</a:t>
              </a:r>
            </a:p>
          </p:txBody>
        </p:sp>
        <p:grpSp>
          <p:nvGrpSpPr>
            <p:cNvPr id="231" name="Group 230">
              <a:extLst>
                <a:ext uri="{FF2B5EF4-FFF2-40B4-BE49-F238E27FC236}">
                  <a16:creationId xmlns:a16="http://schemas.microsoft.com/office/drawing/2014/main" id="{78C3A554-CDB4-4A0D-80B9-D3BD8BED72E0}"/>
                </a:ext>
              </a:extLst>
            </p:cNvPr>
            <p:cNvGrpSpPr/>
            <p:nvPr/>
          </p:nvGrpSpPr>
          <p:grpSpPr>
            <a:xfrm>
              <a:off x="40167092" y="26165867"/>
              <a:ext cx="2157039" cy="2943331"/>
              <a:chOff x="12763500" y="5471669"/>
              <a:chExt cx="16992600" cy="23186811"/>
            </a:xfrm>
          </p:grpSpPr>
          <p:pic>
            <p:nvPicPr>
              <p:cNvPr id="232" name="Picture 231">
                <a:extLst>
                  <a:ext uri="{FF2B5EF4-FFF2-40B4-BE49-F238E27FC236}">
                    <a16:creationId xmlns:a16="http://schemas.microsoft.com/office/drawing/2014/main" id="{4F5BEDD5-A42E-498B-9105-1FD20CD682F1}"/>
                  </a:ext>
                </a:extLst>
              </p:cNvPr>
              <p:cNvPicPr>
                <a:picLocks noChangeAspect="1"/>
              </p:cNvPicPr>
              <p:nvPr/>
            </p:nvPicPr>
            <p:blipFill rotWithShape="1">
              <a:blip r:embed="rId53"/>
              <a:srcRect l="36424" t="22132" r="36546" b="15415"/>
              <a:stretch/>
            </p:blipFill>
            <p:spPr>
              <a:xfrm>
                <a:off x="12763500" y="5471669"/>
                <a:ext cx="8496300" cy="11611862"/>
              </a:xfrm>
              <a:prstGeom prst="rect">
                <a:avLst/>
              </a:prstGeom>
            </p:spPr>
          </p:pic>
          <p:pic>
            <p:nvPicPr>
              <p:cNvPr id="233" name="Picture 232">
                <a:extLst>
                  <a:ext uri="{FF2B5EF4-FFF2-40B4-BE49-F238E27FC236}">
                    <a16:creationId xmlns:a16="http://schemas.microsoft.com/office/drawing/2014/main" id="{4AD4DD26-1173-43B4-B18C-E2B62D629239}"/>
                  </a:ext>
                </a:extLst>
              </p:cNvPr>
              <p:cNvPicPr>
                <a:picLocks noChangeAspect="1"/>
              </p:cNvPicPr>
              <p:nvPr/>
            </p:nvPicPr>
            <p:blipFill rotWithShape="1">
              <a:blip r:embed="rId54"/>
              <a:srcRect l="36424" t="22336" r="36546" b="15415"/>
              <a:stretch/>
            </p:blipFill>
            <p:spPr>
              <a:xfrm>
                <a:off x="21259800" y="5528819"/>
                <a:ext cx="8496300" cy="11573762"/>
              </a:xfrm>
              <a:prstGeom prst="rect">
                <a:avLst/>
              </a:prstGeom>
            </p:spPr>
          </p:pic>
          <p:pic>
            <p:nvPicPr>
              <p:cNvPr id="234" name="Picture 233">
                <a:extLst>
                  <a:ext uri="{FF2B5EF4-FFF2-40B4-BE49-F238E27FC236}">
                    <a16:creationId xmlns:a16="http://schemas.microsoft.com/office/drawing/2014/main" id="{FA2395B1-1976-402E-8C6A-A53DB7CE2B84}"/>
                  </a:ext>
                </a:extLst>
              </p:cNvPr>
              <p:cNvPicPr>
                <a:picLocks noChangeAspect="1"/>
              </p:cNvPicPr>
              <p:nvPr/>
            </p:nvPicPr>
            <p:blipFill rotWithShape="1">
              <a:blip r:embed="rId55"/>
              <a:srcRect l="36424" t="22132" r="36546" b="15415"/>
              <a:stretch/>
            </p:blipFill>
            <p:spPr>
              <a:xfrm>
                <a:off x="12763500" y="17046618"/>
                <a:ext cx="8496300" cy="11611862"/>
              </a:xfrm>
              <a:prstGeom prst="rect">
                <a:avLst/>
              </a:prstGeom>
            </p:spPr>
          </p:pic>
          <p:pic>
            <p:nvPicPr>
              <p:cNvPr id="240" name="Picture 239">
                <a:extLst>
                  <a:ext uri="{FF2B5EF4-FFF2-40B4-BE49-F238E27FC236}">
                    <a16:creationId xmlns:a16="http://schemas.microsoft.com/office/drawing/2014/main" id="{FAE45D63-E8BC-41AF-8249-B3E92153C5D0}"/>
                  </a:ext>
                </a:extLst>
              </p:cNvPr>
              <p:cNvPicPr>
                <a:picLocks noChangeAspect="1"/>
              </p:cNvPicPr>
              <p:nvPr/>
            </p:nvPicPr>
            <p:blipFill rotWithShape="1">
              <a:blip r:embed="rId56"/>
              <a:srcRect l="36424" t="23821" r="36546" b="15614"/>
              <a:stretch/>
            </p:blipFill>
            <p:spPr>
              <a:xfrm>
                <a:off x="21259800" y="17340507"/>
                <a:ext cx="8496300" cy="11260823"/>
              </a:xfrm>
              <a:prstGeom prst="rect">
                <a:avLst/>
              </a:prstGeom>
            </p:spPr>
          </p:pic>
        </p:grpSp>
        <p:grpSp>
          <p:nvGrpSpPr>
            <p:cNvPr id="241" name="Group 240">
              <a:extLst>
                <a:ext uri="{FF2B5EF4-FFF2-40B4-BE49-F238E27FC236}">
                  <a16:creationId xmlns:a16="http://schemas.microsoft.com/office/drawing/2014/main" id="{83217560-50EA-4488-8922-0558848D986E}"/>
                </a:ext>
              </a:extLst>
            </p:cNvPr>
            <p:cNvGrpSpPr/>
            <p:nvPr/>
          </p:nvGrpSpPr>
          <p:grpSpPr>
            <a:xfrm>
              <a:off x="37634154" y="26161643"/>
              <a:ext cx="2212948" cy="2960625"/>
              <a:chOff x="15011400" y="4429651"/>
              <a:chExt cx="17983200" cy="24059099"/>
            </a:xfrm>
          </p:grpSpPr>
          <p:pic>
            <p:nvPicPr>
              <p:cNvPr id="242" name="Picture 241">
                <a:extLst>
                  <a:ext uri="{FF2B5EF4-FFF2-40B4-BE49-F238E27FC236}">
                    <a16:creationId xmlns:a16="http://schemas.microsoft.com/office/drawing/2014/main" id="{70D59F5D-591E-4BB9-A788-52512B189053}"/>
                  </a:ext>
                </a:extLst>
              </p:cNvPr>
              <p:cNvPicPr>
                <a:picLocks noChangeAspect="1"/>
              </p:cNvPicPr>
              <p:nvPr/>
            </p:nvPicPr>
            <p:blipFill rotWithShape="1">
              <a:blip r:embed="rId57"/>
              <a:srcRect l="35576" t="21926" r="35818" b="13525"/>
              <a:stretch/>
            </p:blipFill>
            <p:spPr>
              <a:xfrm>
                <a:off x="15011400" y="4429651"/>
                <a:ext cx="8991600" cy="12001500"/>
              </a:xfrm>
              <a:prstGeom prst="rect">
                <a:avLst/>
              </a:prstGeom>
            </p:spPr>
          </p:pic>
          <p:pic>
            <p:nvPicPr>
              <p:cNvPr id="243" name="Picture 242">
                <a:extLst>
                  <a:ext uri="{FF2B5EF4-FFF2-40B4-BE49-F238E27FC236}">
                    <a16:creationId xmlns:a16="http://schemas.microsoft.com/office/drawing/2014/main" id="{26B2A3C1-4556-4729-8792-E5FF83CCCA5C}"/>
                  </a:ext>
                </a:extLst>
              </p:cNvPr>
              <p:cNvPicPr>
                <a:picLocks noChangeAspect="1"/>
              </p:cNvPicPr>
              <p:nvPr/>
            </p:nvPicPr>
            <p:blipFill rotWithShape="1">
              <a:blip r:embed="rId58"/>
              <a:srcRect l="35925" t="22132" r="35469" b="13320"/>
              <a:stretch/>
            </p:blipFill>
            <p:spPr>
              <a:xfrm>
                <a:off x="24003000" y="4429651"/>
                <a:ext cx="8991600" cy="12001500"/>
              </a:xfrm>
              <a:prstGeom prst="rect">
                <a:avLst/>
              </a:prstGeom>
            </p:spPr>
          </p:pic>
          <p:pic>
            <p:nvPicPr>
              <p:cNvPr id="244" name="Picture 243">
                <a:extLst>
                  <a:ext uri="{FF2B5EF4-FFF2-40B4-BE49-F238E27FC236}">
                    <a16:creationId xmlns:a16="http://schemas.microsoft.com/office/drawing/2014/main" id="{032462B1-2A87-427E-89D6-A675A49DB3B8}"/>
                  </a:ext>
                </a:extLst>
              </p:cNvPr>
              <p:cNvPicPr>
                <a:picLocks noChangeAspect="1"/>
              </p:cNvPicPr>
              <p:nvPr/>
            </p:nvPicPr>
            <p:blipFill rotWithShape="1">
              <a:blip r:embed="rId59"/>
              <a:srcRect l="35842" t="22336" r="35552" b="13115"/>
              <a:stretch/>
            </p:blipFill>
            <p:spPr>
              <a:xfrm>
                <a:off x="15011400" y="16487250"/>
                <a:ext cx="8991600" cy="12001500"/>
              </a:xfrm>
              <a:prstGeom prst="rect">
                <a:avLst/>
              </a:prstGeom>
            </p:spPr>
          </p:pic>
          <p:pic>
            <p:nvPicPr>
              <p:cNvPr id="247" name="Picture 246">
                <a:extLst>
                  <a:ext uri="{FF2B5EF4-FFF2-40B4-BE49-F238E27FC236}">
                    <a16:creationId xmlns:a16="http://schemas.microsoft.com/office/drawing/2014/main" id="{FB4B4ED6-7117-48B1-8AC8-2DABE99B76B5}"/>
                  </a:ext>
                </a:extLst>
              </p:cNvPr>
              <p:cNvPicPr>
                <a:picLocks noChangeAspect="1"/>
              </p:cNvPicPr>
              <p:nvPr/>
            </p:nvPicPr>
            <p:blipFill rotWithShape="1">
              <a:blip r:embed="rId60"/>
              <a:srcRect l="35720" t="22336" r="36232" b="13115"/>
              <a:stretch/>
            </p:blipFill>
            <p:spPr>
              <a:xfrm>
                <a:off x="24003000" y="16431150"/>
                <a:ext cx="8816222" cy="12001500"/>
              </a:xfrm>
              <a:prstGeom prst="rect">
                <a:avLst/>
              </a:prstGeom>
            </p:spPr>
          </p:pic>
        </p:grpSp>
        <p:grpSp>
          <p:nvGrpSpPr>
            <p:cNvPr id="248" name="Group 247">
              <a:extLst>
                <a:ext uri="{FF2B5EF4-FFF2-40B4-BE49-F238E27FC236}">
                  <a16:creationId xmlns:a16="http://schemas.microsoft.com/office/drawing/2014/main" id="{C0F09085-F9FA-4C1C-B170-28BE1DA28304}"/>
                </a:ext>
              </a:extLst>
            </p:cNvPr>
            <p:cNvGrpSpPr>
              <a:grpSpLocks noChangeAspect="1"/>
            </p:cNvGrpSpPr>
            <p:nvPr/>
          </p:nvGrpSpPr>
          <p:grpSpPr>
            <a:xfrm>
              <a:off x="35250575" y="26119638"/>
              <a:ext cx="2212501" cy="3017520"/>
              <a:chOff x="16353768" y="5469186"/>
              <a:chExt cx="18740031" cy="25558593"/>
            </a:xfrm>
          </p:grpSpPr>
          <p:pic>
            <p:nvPicPr>
              <p:cNvPr id="249" name="Picture 248">
                <a:extLst>
                  <a:ext uri="{FF2B5EF4-FFF2-40B4-BE49-F238E27FC236}">
                    <a16:creationId xmlns:a16="http://schemas.microsoft.com/office/drawing/2014/main" id="{5149B80A-FF6C-4323-BD8C-38144FEF20CE}"/>
                  </a:ext>
                </a:extLst>
              </p:cNvPr>
              <p:cNvPicPr>
                <a:picLocks noChangeAspect="1"/>
              </p:cNvPicPr>
              <p:nvPr/>
            </p:nvPicPr>
            <p:blipFill rotWithShape="1">
              <a:blip r:embed="rId61"/>
              <a:srcRect l="34970" t="21721" r="34848" b="10861"/>
              <a:stretch/>
            </p:blipFill>
            <p:spPr>
              <a:xfrm>
                <a:off x="16353768" y="5957979"/>
                <a:ext cx="9486900" cy="12534900"/>
              </a:xfrm>
              <a:prstGeom prst="rect">
                <a:avLst/>
              </a:prstGeom>
            </p:spPr>
          </p:pic>
          <p:pic>
            <p:nvPicPr>
              <p:cNvPr id="250" name="Picture 249">
                <a:extLst>
                  <a:ext uri="{FF2B5EF4-FFF2-40B4-BE49-F238E27FC236}">
                    <a16:creationId xmlns:a16="http://schemas.microsoft.com/office/drawing/2014/main" id="{C6E77C06-7700-4899-B861-C4175AE0644F}"/>
                  </a:ext>
                </a:extLst>
              </p:cNvPr>
              <p:cNvPicPr>
                <a:picLocks noChangeAspect="1"/>
              </p:cNvPicPr>
              <p:nvPr/>
            </p:nvPicPr>
            <p:blipFill rotWithShape="1">
              <a:blip r:embed="rId62"/>
              <a:srcRect l="34970" t="21107" r="34848" b="11476"/>
              <a:stretch/>
            </p:blipFill>
            <p:spPr>
              <a:xfrm>
                <a:off x="25606899" y="5469186"/>
                <a:ext cx="9486900" cy="12534900"/>
              </a:xfrm>
              <a:prstGeom prst="rect">
                <a:avLst/>
              </a:prstGeom>
            </p:spPr>
          </p:pic>
          <p:pic>
            <p:nvPicPr>
              <p:cNvPr id="251" name="Picture 250">
                <a:extLst>
                  <a:ext uri="{FF2B5EF4-FFF2-40B4-BE49-F238E27FC236}">
                    <a16:creationId xmlns:a16="http://schemas.microsoft.com/office/drawing/2014/main" id="{6B4CD695-F85A-4595-AE03-6BCE8AB47C9C}"/>
                  </a:ext>
                </a:extLst>
              </p:cNvPr>
              <p:cNvPicPr>
                <a:picLocks noChangeAspect="1"/>
              </p:cNvPicPr>
              <p:nvPr/>
            </p:nvPicPr>
            <p:blipFill rotWithShape="1">
              <a:blip r:embed="rId63"/>
              <a:srcRect l="35212" t="21721" r="34606" b="10861"/>
              <a:stretch/>
            </p:blipFill>
            <p:spPr>
              <a:xfrm>
                <a:off x="16353768" y="18492879"/>
                <a:ext cx="9486900" cy="12534900"/>
              </a:xfrm>
              <a:prstGeom prst="rect">
                <a:avLst/>
              </a:prstGeom>
            </p:spPr>
          </p:pic>
          <p:pic>
            <p:nvPicPr>
              <p:cNvPr id="252" name="Picture 251">
                <a:extLst>
                  <a:ext uri="{FF2B5EF4-FFF2-40B4-BE49-F238E27FC236}">
                    <a16:creationId xmlns:a16="http://schemas.microsoft.com/office/drawing/2014/main" id="{803AFD65-5541-4DCD-B710-3CA68342CC3E}"/>
                  </a:ext>
                </a:extLst>
              </p:cNvPr>
              <p:cNvPicPr>
                <a:picLocks noChangeAspect="1"/>
              </p:cNvPicPr>
              <p:nvPr/>
            </p:nvPicPr>
            <p:blipFill rotWithShape="1">
              <a:blip r:embed="rId64"/>
              <a:srcRect l="34727" t="21312" r="35091" b="11271"/>
              <a:stretch/>
            </p:blipFill>
            <p:spPr>
              <a:xfrm>
                <a:off x="25606899" y="18492879"/>
                <a:ext cx="9486900" cy="12534900"/>
              </a:xfrm>
              <a:prstGeom prst="rect">
                <a:avLst/>
              </a:prstGeom>
            </p:spPr>
          </p:pic>
        </p:grpSp>
        <p:grpSp>
          <p:nvGrpSpPr>
            <p:cNvPr id="156" name="Group 155">
              <a:extLst>
                <a:ext uri="{FF2B5EF4-FFF2-40B4-BE49-F238E27FC236}">
                  <a16:creationId xmlns:a16="http://schemas.microsoft.com/office/drawing/2014/main" id="{17387D8D-F041-46D6-B236-2BF7A5425502}"/>
                </a:ext>
              </a:extLst>
            </p:cNvPr>
            <p:cNvGrpSpPr/>
            <p:nvPr/>
          </p:nvGrpSpPr>
          <p:grpSpPr>
            <a:xfrm>
              <a:off x="32744423" y="26170439"/>
              <a:ext cx="2346535" cy="2973502"/>
              <a:chOff x="12420600" y="731578"/>
              <a:chExt cx="21888450" cy="27736800"/>
            </a:xfrm>
          </p:grpSpPr>
          <p:pic>
            <p:nvPicPr>
              <p:cNvPr id="157" name="Picture 156">
                <a:extLst>
                  <a:ext uri="{FF2B5EF4-FFF2-40B4-BE49-F238E27FC236}">
                    <a16:creationId xmlns:a16="http://schemas.microsoft.com/office/drawing/2014/main" id="{7B86A275-B2FC-4815-8DB5-51F8D858E5E3}"/>
                  </a:ext>
                </a:extLst>
              </p:cNvPr>
              <p:cNvPicPr>
                <a:picLocks noChangeAspect="1"/>
              </p:cNvPicPr>
              <p:nvPr/>
            </p:nvPicPr>
            <p:blipFill rotWithShape="1">
              <a:blip r:embed="rId65"/>
              <a:srcRect l="32425" t="17213" r="32545" b="8197"/>
              <a:stretch/>
            </p:blipFill>
            <p:spPr>
              <a:xfrm>
                <a:off x="12420600" y="731578"/>
                <a:ext cx="11010900" cy="13868400"/>
              </a:xfrm>
              <a:prstGeom prst="rect">
                <a:avLst/>
              </a:prstGeom>
            </p:spPr>
          </p:pic>
          <p:pic>
            <p:nvPicPr>
              <p:cNvPr id="158" name="Picture 157">
                <a:extLst>
                  <a:ext uri="{FF2B5EF4-FFF2-40B4-BE49-F238E27FC236}">
                    <a16:creationId xmlns:a16="http://schemas.microsoft.com/office/drawing/2014/main" id="{28574102-F54F-4351-85CB-2F824A10C422}"/>
                  </a:ext>
                </a:extLst>
              </p:cNvPr>
              <p:cNvPicPr>
                <a:picLocks noChangeAspect="1"/>
              </p:cNvPicPr>
              <p:nvPr/>
            </p:nvPicPr>
            <p:blipFill rotWithShape="1">
              <a:blip r:embed="rId66"/>
              <a:srcRect l="32787" t="17213" r="33031" b="8197"/>
              <a:stretch/>
            </p:blipFill>
            <p:spPr>
              <a:xfrm>
                <a:off x="23431500" y="818755"/>
                <a:ext cx="10744200" cy="13868400"/>
              </a:xfrm>
              <a:prstGeom prst="rect">
                <a:avLst/>
              </a:prstGeom>
            </p:spPr>
          </p:pic>
          <p:pic>
            <p:nvPicPr>
              <p:cNvPr id="159" name="Picture 158">
                <a:extLst>
                  <a:ext uri="{FF2B5EF4-FFF2-40B4-BE49-F238E27FC236}">
                    <a16:creationId xmlns:a16="http://schemas.microsoft.com/office/drawing/2014/main" id="{5EEF3876-5E58-471D-91FC-F0E19AA5D665}"/>
                  </a:ext>
                </a:extLst>
              </p:cNvPr>
              <p:cNvPicPr>
                <a:picLocks noChangeAspect="1"/>
              </p:cNvPicPr>
              <p:nvPr/>
            </p:nvPicPr>
            <p:blipFill rotWithShape="1">
              <a:blip r:embed="rId67"/>
              <a:srcRect l="32666" t="17213" r="33152" b="8197"/>
              <a:stretch/>
            </p:blipFill>
            <p:spPr>
              <a:xfrm>
                <a:off x="12553950" y="14599978"/>
                <a:ext cx="10744200" cy="13868400"/>
              </a:xfrm>
              <a:prstGeom prst="rect">
                <a:avLst/>
              </a:prstGeom>
            </p:spPr>
          </p:pic>
          <p:pic>
            <p:nvPicPr>
              <p:cNvPr id="160" name="Picture 159">
                <a:extLst>
                  <a:ext uri="{FF2B5EF4-FFF2-40B4-BE49-F238E27FC236}">
                    <a16:creationId xmlns:a16="http://schemas.microsoft.com/office/drawing/2014/main" id="{993EBDCF-8BD6-4F89-8154-059770FC7923}"/>
                  </a:ext>
                </a:extLst>
              </p:cNvPr>
              <p:cNvPicPr>
                <a:picLocks noChangeAspect="1"/>
              </p:cNvPicPr>
              <p:nvPr/>
            </p:nvPicPr>
            <p:blipFill rotWithShape="1">
              <a:blip r:embed="rId68"/>
              <a:srcRect l="32424" t="17418" r="32545" b="7992"/>
              <a:stretch/>
            </p:blipFill>
            <p:spPr>
              <a:xfrm>
                <a:off x="23298150" y="14599978"/>
                <a:ext cx="11010900" cy="13868400"/>
              </a:xfrm>
              <a:prstGeom prst="rect">
                <a:avLst/>
              </a:prstGeom>
            </p:spPr>
          </p:pic>
        </p:grpSp>
        <p:grpSp>
          <p:nvGrpSpPr>
            <p:cNvPr id="161" name="Group 160">
              <a:extLst>
                <a:ext uri="{FF2B5EF4-FFF2-40B4-BE49-F238E27FC236}">
                  <a16:creationId xmlns:a16="http://schemas.microsoft.com/office/drawing/2014/main" id="{FF340DE9-F395-4712-AFD4-116603E70098}"/>
                </a:ext>
              </a:extLst>
            </p:cNvPr>
            <p:cNvGrpSpPr/>
            <p:nvPr/>
          </p:nvGrpSpPr>
          <p:grpSpPr>
            <a:xfrm>
              <a:off x="30339535" y="26194854"/>
              <a:ext cx="2260656" cy="2883734"/>
              <a:chOff x="11163300" y="2303400"/>
              <a:chExt cx="21564600" cy="27508200"/>
            </a:xfrm>
          </p:grpSpPr>
          <p:pic>
            <p:nvPicPr>
              <p:cNvPr id="162" name="Picture 161">
                <a:extLst>
                  <a:ext uri="{FF2B5EF4-FFF2-40B4-BE49-F238E27FC236}">
                    <a16:creationId xmlns:a16="http://schemas.microsoft.com/office/drawing/2014/main" id="{69BD0AC6-F5CD-48A4-B9BF-20CD366C8096}"/>
                  </a:ext>
                </a:extLst>
              </p:cNvPr>
              <p:cNvPicPr>
                <a:picLocks noChangeAspect="1"/>
              </p:cNvPicPr>
              <p:nvPr/>
            </p:nvPicPr>
            <p:blipFill rotWithShape="1">
              <a:blip r:embed="rId69"/>
              <a:srcRect l="32666" t="19468" r="33030" b="6558"/>
              <a:stretch/>
            </p:blipFill>
            <p:spPr>
              <a:xfrm>
                <a:off x="11163300" y="2303400"/>
                <a:ext cx="10782300" cy="13754100"/>
              </a:xfrm>
              <a:prstGeom prst="rect">
                <a:avLst/>
              </a:prstGeom>
            </p:spPr>
          </p:pic>
          <p:pic>
            <p:nvPicPr>
              <p:cNvPr id="163" name="Picture 162">
                <a:extLst>
                  <a:ext uri="{FF2B5EF4-FFF2-40B4-BE49-F238E27FC236}">
                    <a16:creationId xmlns:a16="http://schemas.microsoft.com/office/drawing/2014/main" id="{5B049337-6DF4-4552-A8DE-C7177122FEEE}"/>
                  </a:ext>
                </a:extLst>
              </p:cNvPr>
              <p:cNvPicPr>
                <a:picLocks noChangeAspect="1"/>
              </p:cNvPicPr>
              <p:nvPr/>
            </p:nvPicPr>
            <p:blipFill rotWithShape="1">
              <a:blip r:embed="rId70"/>
              <a:srcRect l="32545" t="19468" r="33152" b="6558"/>
              <a:stretch/>
            </p:blipFill>
            <p:spPr>
              <a:xfrm>
                <a:off x="21945600" y="2303400"/>
                <a:ext cx="10782300" cy="13754100"/>
              </a:xfrm>
              <a:prstGeom prst="rect">
                <a:avLst/>
              </a:prstGeom>
            </p:spPr>
          </p:pic>
          <p:pic>
            <p:nvPicPr>
              <p:cNvPr id="164" name="Picture 163">
                <a:extLst>
                  <a:ext uri="{FF2B5EF4-FFF2-40B4-BE49-F238E27FC236}">
                    <a16:creationId xmlns:a16="http://schemas.microsoft.com/office/drawing/2014/main" id="{0A8798D1-4303-4D97-9458-C40640EC9817}"/>
                  </a:ext>
                </a:extLst>
              </p:cNvPr>
              <p:cNvPicPr>
                <a:picLocks noChangeAspect="1"/>
              </p:cNvPicPr>
              <p:nvPr/>
            </p:nvPicPr>
            <p:blipFill rotWithShape="1">
              <a:blip r:embed="rId71"/>
              <a:srcRect l="32909" t="19468" r="32788" b="6558"/>
              <a:stretch/>
            </p:blipFill>
            <p:spPr>
              <a:xfrm>
                <a:off x="11163300" y="16057500"/>
                <a:ext cx="10782300" cy="13754100"/>
              </a:xfrm>
              <a:prstGeom prst="rect">
                <a:avLst/>
              </a:prstGeom>
            </p:spPr>
          </p:pic>
          <p:pic>
            <p:nvPicPr>
              <p:cNvPr id="165" name="Picture 164">
                <a:extLst>
                  <a:ext uri="{FF2B5EF4-FFF2-40B4-BE49-F238E27FC236}">
                    <a16:creationId xmlns:a16="http://schemas.microsoft.com/office/drawing/2014/main" id="{81352D1D-1A4B-4B58-9334-10AE0A735850}"/>
                  </a:ext>
                </a:extLst>
              </p:cNvPr>
              <p:cNvPicPr>
                <a:picLocks noChangeAspect="1"/>
              </p:cNvPicPr>
              <p:nvPr/>
            </p:nvPicPr>
            <p:blipFill rotWithShape="1">
              <a:blip r:embed="rId72"/>
              <a:srcRect l="32545" t="19468" r="33152" b="6558"/>
              <a:stretch/>
            </p:blipFill>
            <p:spPr>
              <a:xfrm>
                <a:off x="21945600" y="16057500"/>
                <a:ext cx="10782300" cy="13754100"/>
              </a:xfrm>
              <a:prstGeom prst="rect">
                <a:avLst/>
              </a:prstGeom>
            </p:spPr>
          </p:pic>
        </p:grpSp>
        <p:sp>
          <p:nvSpPr>
            <p:cNvPr id="188" name="Rectangle 187">
              <a:extLst>
                <a:ext uri="{FF2B5EF4-FFF2-40B4-BE49-F238E27FC236}">
                  <a16:creationId xmlns:a16="http://schemas.microsoft.com/office/drawing/2014/main" id="{6653B1DA-417D-4B41-83F5-3C7162C820B7}"/>
                </a:ext>
              </a:extLst>
            </p:cNvPr>
            <p:cNvSpPr/>
            <p:nvPr/>
          </p:nvSpPr>
          <p:spPr>
            <a:xfrm>
              <a:off x="30242791" y="26105804"/>
              <a:ext cx="2373694" cy="3045302"/>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97F6080D-5EF6-4D61-8877-B5B69C63621D}"/>
                </a:ext>
              </a:extLst>
            </p:cNvPr>
            <p:cNvSpPr/>
            <p:nvPr/>
          </p:nvSpPr>
          <p:spPr>
            <a:xfrm>
              <a:off x="32696883" y="26105804"/>
              <a:ext cx="2373694" cy="3045302"/>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a:extLst>
                <a:ext uri="{FF2B5EF4-FFF2-40B4-BE49-F238E27FC236}">
                  <a16:creationId xmlns:a16="http://schemas.microsoft.com/office/drawing/2014/main" id="{FBB2BEDE-4609-4003-8268-191F9185F87D}"/>
                </a:ext>
              </a:extLst>
            </p:cNvPr>
            <p:cNvSpPr/>
            <p:nvPr/>
          </p:nvSpPr>
          <p:spPr>
            <a:xfrm>
              <a:off x="35163894" y="26107466"/>
              <a:ext cx="2373694" cy="3045302"/>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a:extLst>
                <a:ext uri="{FF2B5EF4-FFF2-40B4-BE49-F238E27FC236}">
                  <a16:creationId xmlns:a16="http://schemas.microsoft.com/office/drawing/2014/main" id="{254E2DC1-8611-4718-B7E4-4FDE5B0955D0}"/>
                </a:ext>
              </a:extLst>
            </p:cNvPr>
            <p:cNvSpPr/>
            <p:nvPr/>
          </p:nvSpPr>
          <p:spPr>
            <a:xfrm>
              <a:off x="37630905" y="26107466"/>
              <a:ext cx="2373694" cy="3045302"/>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a:extLst>
                <a:ext uri="{FF2B5EF4-FFF2-40B4-BE49-F238E27FC236}">
                  <a16:creationId xmlns:a16="http://schemas.microsoft.com/office/drawing/2014/main" id="{46E5C2B1-B446-4047-8EFD-66A8C4F58E60}"/>
                </a:ext>
              </a:extLst>
            </p:cNvPr>
            <p:cNvSpPr/>
            <p:nvPr/>
          </p:nvSpPr>
          <p:spPr>
            <a:xfrm>
              <a:off x="40098152" y="26107466"/>
              <a:ext cx="2373694" cy="3045302"/>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TextBox 192">
              <a:extLst>
                <a:ext uri="{FF2B5EF4-FFF2-40B4-BE49-F238E27FC236}">
                  <a16:creationId xmlns:a16="http://schemas.microsoft.com/office/drawing/2014/main" id="{0E2432E3-1539-4207-A76D-E0C12DAB678A}"/>
                </a:ext>
              </a:extLst>
            </p:cNvPr>
            <p:cNvSpPr txBox="1"/>
            <p:nvPr/>
          </p:nvSpPr>
          <p:spPr>
            <a:xfrm>
              <a:off x="30139561" y="25704769"/>
              <a:ext cx="252935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Upright  Inverted</a:t>
              </a:r>
            </a:p>
          </p:txBody>
        </p:sp>
        <p:sp>
          <p:nvSpPr>
            <p:cNvPr id="194" name="TextBox 193">
              <a:extLst>
                <a:ext uri="{FF2B5EF4-FFF2-40B4-BE49-F238E27FC236}">
                  <a16:creationId xmlns:a16="http://schemas.microsoft.com/office/drawing/2014/main" id="{6FEDD7D0-E31F-4C3E-BD98-485B865893C2}"/>
                </a:ext>
              </a:extLst>
            </p:cNvPr>
            <p:cNvSpPr txBox="1"/>
            <p:nvPr/>
          </p:nvSpPr>
          <p:spPr>
            <a:xfrm>
              <a:off x="32604518" y="25653919"/>
              <a:ext cx="252935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Upright  Inverted</a:t>
              </a:r>
            </a:p>
          </p:txBody>
        </p:sp>
        <p:sp>
          <p:nvSpPr>
            <p:cNvPr id="195" name="TextBox 194">
              <a:extLst>
                <a:ext uri="{FF2B5EF4-FFF2-40B4-BE49-F238E27FC236}">
                  <a16:creationId xmlns:a16="http://schemas.microsoft.com/office/drawing/2014/main" id="{210DEC37-89BB-47DF-BBE1-7214149C79D7}"/>
                </a:ext>
              </a:extLst>
            </p:cNvPr>
            <p:cNvSpPr txBox="1"/>
            <p:nvPr/>
          </p:nvSpPr>
          <p:spPr>
            <a:xfrm>
              <a:off x="35073380" y="25681771"/>
              <a:ext cx="252935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Upright  Inverted</a:t>
              </a:r>
            </a:p>
          </p:txBody>
        </p:sp>
        <p:sp>
          <p:nvSpPr>
            <p:cNvPr id="196" name="TextBox 195">
              <a:extLst>
                <a:ext uri="{FF2B5EF4-FFF2-40B4-BE49-F238E27FC236}">
                  <a16:creationId xmlns:a16="http://schemas.microsoft.com/office/drawing/2014/main" id="{C93A959A-F7FC-439B-AA2E-A7BDA0C60012}"/>
                </a:ext>
              </a:extLst>
            </p:cNvPr>
            <p:cNvSpPr txBox="1"/>
            <p:nvPr/>
          </p:nvSpPr>
          <p:spPr>
            <a:xfrm>
              <a:off x="37538337" y="25656321"/>
              <a:ext cx="252935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Upright  Inverted</a:t>
              </a:r>
            </a:p>
          </p:txBody>
        </p:sp>
        <p:sp>
          <p:nvSpPr>
            <p:cNvPr id="197" name="TextBox 196">
              <a:extLst>
                <a:ext uri="{FF2B5EF4-FFF2-40B4-BE49-F238E27FC236}">
                  <a16:creationId xmlns:a16="http://schemas.microsoft.com/office/drawing/2014/main" id="{36DA333D-0736-4DF0-8303-258C663DB6ED}"/>
                </a:ext>
              </a:extLst>
            </p:cNvPr>
            <p:cNvSpPr txBox="1"/>
            <p:nvPr/>
          </p:nvSpPr>
          <p:spPr>
            <a:xfrm>
              <a:off x="39979199" y="25681671"/>
              <a:ext cx="252935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Upright  Inverted</a:t>
              </a:r>
            </a:p>
          </p:txBody>
        </p:sp>
        <p:sp>
          <p:nvSpPr>
            <p:cNvPr id="198" name="TextBox 197">
              <a:extLst>
                <a:ext uri="{FF2B5EF4-FFF2-40B4-BE49-F238E27FC236}">
                  <a16:creationId xmlns:a16="http://schemas.microsoft.com/office/drawing/2014/main" id="{A7412243-62C4-401F-9B75-74B2E2B72F10}"/>
                </a:ext>
              </a:extLst>
            </p:cNvPr>
            <p:cNvSpPr txBox="1"/>
            <p:nvPr/>
          </p:nvSpPr>
          <p:spPr>
            <a:xfrm>
              <a:off x="28763365" y="26850360"/>
              <a:ext cx="1473341" cy="1569660"/>
            </a:xfrm>
            <a:prstGeom prst="rect">
              <a:avLst/>
            </a:prstGeom>
            <a:noFill/>
          </p:spPr>
          <p:txBody>
            <a:bodyPr wrap="square" rtlCol="0">
              <a:spAutoFit/>
            </a:bodyPr>
            <a:lstStyle/>
            <a:p>
              <a:pPr algn="r"/>
              <a:r>
                <a:rPr lang="en-US" sz="2400" dirty="0">
                  <a:latin typeface="Arial" panose="020B0604020202020204" pitchFamily="34" charset="0"/>
                  <a:cs typeface="Arial" panose="020B0604020202020204" pitchFamily="34" charset="0"/>
                </a:rPr>
                <a:t>Face</a:t>
              </a:r>
            </a:p>
            <a:p>
              <a:pPr algn="r"/>
              <a:endParaRPr lang="en-US" sz="2400" dirty="0">
                <a:latin typeface="Arial" panose="020B0604020202020204" pitchFamily="34" charset="0"/>
                <a:cs typeface="Arial" panose="020B0604020202020204" pitchFamily="34" charset="0"/>
              </a:endParaRPr>
            </a:p>
            <a:p>
              <a:pPr algn="r"/>
              <a:endParaRPr lang="en-US" sz="2400" dirty="0">
                <a:latin typeface="Arial" panose="020B0604020202020204" pitchFamily="34" charset="0"/>
                <a:cs typeface="Arial" panose="020B0604020202020204" pitchFamily="34" charset="0"/>
              </a:endParaRPr>
            </a:p>
            <a:p>
              <a:pPr algn="r"/>
              <a:r>
                <a:rPr lang="en-US" sz="2400" dirty="0">
                  <a:latin typeface="Arial" panose="020B0604020202020204" pitchFamily="34" charset="0"/>
                  <a:cs typeface="Arial" panose="020B0604020202020204" pitchFamily="34" charset="0"/>
                </a:rPr>
                <a:t>House</a:t>
              </a:r>
            </a:p>
          </p:txBody>
        </p:sp>
      </p:grpSp>
      <p:grpSp>
        <p:nvGrpSpPr>
          <p:cNvPr id="27" name="Group 26">
            <a:extLst>
              <a:ext uri="{FF2B5EF4-FFF2-40B4-BE49-F238E27FC236}">
                <a16:creationId xmlns:a16="http://schemas.microsoft.com/office/drawing/2014/main" id="{9CB4590E-9971-4618-A777-D8AC887A635C}"/>
              </a:ext>
            </a:extLst>
          </p:cNvPr>
          <p:cNvGrpSpPr/>
          <p:nvPr/>
        </p:nvGrpSpPr>
        <p:grpSpPr>
          <a:xfrm>
            <a:off x="15495058" y="20208780"/>
            <a:ext cx="13303322" cy="12295125"/>
            <a:chOff x="15495058" y="20208780"/>
            <a:chExt cx="13303322" cy="12295125"/>
          </a:xfrm>
        </p:grpSpPr>
        <p:pic>
          <p:nvPicPr>
            <p:cNvPr id="3" name="Picture 2" descr="The SGPanel Procedure">
              <a:extLst>
                <a:ext uri="{FF2B5EF4-FFF2-40B4-BE49-F238E27FC236}">
                  <a16:creationId xmlns:a16="http://schemas.microsoft.com/office/drawing/2014/main" id="{2AE855FE-2D06-4F1E-A627-3B01BC274FAA}"/>
                </a:ext>
              </a:extLst>
            </p:cNvPr>
            <p:cNvPicPr>
              <a:picLocks noChangeAspect="1" noChangeArrowheads="1"/>
            </p:cNvPicPr>
            <p:nvPr/>
          </p:nvPicPr>
          <p:blipFill rotWithShape="1">
            <a:blip r:embed="rId73">
              <a:extLst>
                <a:ext uri="{28A0092B-C50C-407E-A947-70E740481C1C}">
                  <a14:useLocalDpi xmlns:a14="http://schemas.microsoft.com/office/drawing/2010/main" val="0"/>
                </a:ext>
              </a:extLst>
            </a:blip>
            <a:srcRect l="1170" t="11886" r="794" b="5998"/>
            <a:stretch/>
          </p:blipFill>
          <p:spPr bwMode="auto">
            <a:xfrm>
              <a:off x="17448064" y="21537758"/>
              <a:ext cx="8964452" cy="4505237"/>
            </a:xfrm>
            <a:prstGeom prst="rect">
              <a:avLst/>
            </a:prstGeom>
            <a:noFill/>
            <a:extLst>
              <a:ext uri="{909E8E84-426E-40DD-AFC4-6F175D3DCCD1}">
                <a14:hiddenFill xmlns:a14="http://schemas.microsoft.com/office/drawing/2010/main">
                  <a:solidFill>
                    <a:srgbClr val="FFFFFF"/>
                  </a:solidFill>
                </a14:hiddenFill>
              </a:ext>
            </a:extLst>
          </p:spPr>
        </p:pic>
        <p:sp>
          <p:nvSpPr>
            <p:cNvPr id="199" name="TextBox 198">
              <a:extLst>
                <a:ext uri="{FF2B5EF4-FFF2-40B4-BE49-F238E27FC236}">
                  <a16:creationId xmlns:a16="http://schemas.microsoft.com/office/drawing/2014/main" id="{8DB1BD59-39B8-47EC-95A1-97FA8A0018B3}"/>
                </a:ext>
              </a:extLst>
            </p:cNvPr>
            <p:cNvSpPr txBox="1"/>
            <p:nvPr/>
          </p:nvSpPr>
          <p:spPr>
            <a:xfrm>
              <a:off x="15495058" y="20208780"/>
              <a:ext cx="13249656" cy="5214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b="1" dirty="0">
                  <a:solidFill>
                    <a:schemeClr val="tx1"/>
                  </a:solidFill>
                  <a:latin typeface="Arial" panose="020B0604020202020204" pitchFamily="34" charset="0"/>
                  <a:cs typeface="Arial" panose="020B0604020202020204" pitchFamily="34" charset="0"/>
                </a:rPr>
                <a:t>N290</a:t>
              </a:r>
            </a:p>
          </p:txBody>
        </p:sp>
        <p:sp>
          <p:nvSpPr>
            <p:cNvPr id="200" name="TextBox 199">
              <a:extLst>
                <a:ext uri="{FF2B5EF4-FFF2-40B4-BE49-F238E27FC236}">
                  <a16:creationId xmlns:a16="http://schemas.microsoft.com/office/drawing/2014/main" id="{CECABCAB-8376-452F-8290-8380C395C4FF}"/>
                </a:ext>
              </a:extLst>
            </p:cNvPr>
            <p:cNvSpPr txBox="1"/>
            <p:nvPr/>
          </p:nvSpPr>
          <p:spPr>
            <a:xfrm>
              <a:off x="18113564" y="21042201"/>
              <a:ext cx="8286252" cy="521443"/>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000" dirty="0">
                  <a:solidFill>
                    <a:schemeClr val="tx1"/>
                  </a:solidFill>
                  <a:latin typeface="Arial" panose="020B0604020202020204" pitchFamily="34" charset="0"/>
                  <a:cs typeface="Arial" panose="020B0604020202020204" pitchFamily="34" charset="0"/>
                </a:rPr>
                <a:t>12 </a:t>
              </a:r>
              <a:r>
                <a:rPr lang="en-GB" sz="2000" dirty="0" err="1">
                  <a:solidFill>
                    <a:schemeClr val="tx1"/>
                  </a:solidFill>
                  <a:latin typeface="Arial" panose="020B0604020202020204" pitchFamily="34" charset="0"/>
                  <a:cs typeface="Arial" panose="020B0604020202020204" pitchFamily="34" charset="0"/>
                </a:rPr>
                <a:t>mos</a:t>
              </a:r>
              <a:endParaRPr lang="en-GB" sz="2000" dirty="0">
                <a:solidFill>
                  <a:schemeClr val="tx1"/>
                </a:solidFill>
                <a:latin typeface="Arial" panose="020B0604020202020204" pitchFamily="34" charset="0"/>
                <a:cs typeface="Arial" panose="020B0604020202020204" pitchFamily="34" charset="0"/>
              </a:endParaRPr>
            </a:p>
          </p:txBody>
        </p:sp>
        <p:sp>
          <p:nvSpPr>
            <p:cNvPr id="201" name="TextBox 200">
              <a:extLst>
                <a:ext uri="{FF2B5EF4-FFF2-40B4-BE49-F238E27FC236}">
                  <a16:creationId xmlns:a16="http://schemas.microsoft.com/office/drawing/2014/main" id="{8C7F95CC-6123-49D6-8069-F9D29401ADAF}"/>
                </a:ext>
              </a:extLst>
            </p:cNvPr>
            <p:cNvSpPr txBox="1"/>
            <p:nvPr/>
          </p:nvSpPr>
          <p:spPr>
            <a:xfrm>
              <a:off x="20886053" y="24409974"/>
              <a:ext cx="1188344" cy="521443"/>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dirty="0" err="1">
                  <a:solidFill>
                    <a:schemeClr val="tx1"/>
                  </a:solidFill>
                  <a:latin typeface="Arial" panose="020B0604020202020204" pitchFamily="34" charset="0"/>
                  <a:cs typeface="Arial" panose="020B0604020202020204" pitchFamily="34" charset="0"/>
                </a:rPr>
                <a:t>pCC</a:t>
              </a:r>
              <a:endParaRPr lang="en-GB" sz="2400" dirty="0">
                <a:solidFill>
                  <a:schemeClr val="tx1"/>
                </a:solidFill>
                <a:latin typeface="Arial" panose="020B0604020202020204" pitchFamily="34" charset="0"/>
                <a:cs typeface="Arial" panose="020B0604020202020204" pitchFamily="34" charset="0"/>
              </a:endParaRPr>
            </a:p>
          </p:txBody>
        </p:sp>
        <p:sp>
          <p:nvSpPr>
            <p:cNvPr id="202" name="TextBox 201">
              <a:extLst>
                <a:ext uri="{FF2B5EF4-FFF2-40B4-BE49-F238E27FC236}">
                  <a16:creationId xmlns:a16="http://schemas.microsoft.com/office/drawing/2014/main" id="{5C87B458-76B7-4ADB-9D81-B0A126F9E264}"/>
                </a:ext>
              </a:extLst>
            </p:cNvPr>
            <p:cNvSpPr txBox="1"/>
            <p:nvPr/>
          </p:nvSpPr>
          <p:spPr>
            <a:xfrm>
              <a:off x="25016230" y="24436743"/>
              <a:ext cx="1188344" cy="521443"/>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dirty="0" err="1">
                  <a:solidFill>
                    <a:schemeClr val="tx1"/>
                  </a:solidFill>
                  <a:latin typeface="Arial" panose="020B0604020202020204" pitchFamily="34" charset="0"/>
                  <a:cs typeface="Arial" panose="020B0604020202020204" pitchFamily="34" charset="0"/>
                </a:rPr>
                <a:t>mFG</a:t>
              </a:r>
              <a:endParaRPr lang="en-GB" sz="2400" dirty="0">
                <a:solidFill>
                  <a:schemeClr val="tx1"/>
                </a:solidFill>
                <a:latin typeface="Arial" panose="020B0604020202020204" pitchFamily="34" charset="0"/>
                <a:cs typeface="Arial" panose="020B0604020202020204" pitchFamily="34" charset="0"/>
              </a:endParaRPr>
            </a:p>
          </p:txBody>
        </p:sp>
        <p:pic>
          <p:nvPicPr>
            <p:cNvPr id="7" name="Picture 4" descr="The SGPanel Procedure">
              <a:extLst>
                <a:ext uri="{FF2B5EF4-FFF2-40B4-BE49-F238E27FC236}">
                  <a16:creationId xmlns:a16="http://schemas.microsoft.com/office/drawing/2014/main" id="{2BF8D9F7-1FDA-4C9B-ADDD-8501EA670EAB}"/>
                </a:ext>
              </a:extLst>
            </p:cNvPr>
            <p:cNvPicPr>
              <a:picLocks noChangeAspect="1" noChangeArrowheads="1"/>
            </p:cNvPicPr>
            <p:nvPr/>
          </p:nvPicPr>
          <p:blipFill rotWithShape="1">
            <a:blip r:embed="rId74">
              <a:extLst>
                <a:ext uri="{28A0092B-C50C-407E-A947-70E740481C1C}">
                  <a14:useLocalDpi xmlns:a14="http://schemas.microsoft.com/office/drawing/2010/main" val="0"/>
                </a:ext>
              </a:extLst>
            </a:blip>
            <a:srcRect l="6159" t="11379" r="1203" b="6505"/>
            <a:stretch/>
          </p:blipFill>
          <p:spPr bwMode="auto">
            <a:xfrm>
              <a:off x="17897417" y="27998668"/>
              <a:ext cx="8470733" cy="4505237"/>
            </a:xfrm>
            <a:prstGeom prst="rect">
              <a:avLst/>
            </a:prstGeom>
            <a:noFill/>
            <a:extLst>
              <a:ext uri="{909E8E84-426E-40DD-AFC4-6F175D3DCCD1}">
                <a14:hiddenFill xmlns:a14="http://schemas.microsoft.com/office/drawing/2010/main">
                  <a:solidFill>
                    <a:srgbClr val="FFFFFF"/>
                  </a:solidFill>
                </a14:hiddenFill>
              </a:ext>
            </a:extLst>
          </p:spPr>
        </p:pic>
        <p:sp>
          <p:nvSpPr>
            <p:cNvPr id="203" name="TextBox 202">
              <a:extLst>
                <a:ext uri="{FF2B5EF4-FFF2-40B4-BE49-F238E27FC236}">
                  <a16:creationId xmlns:a16="http://schemas.microsoft.com/office/drawing/2014/main" id="{9E596CB0-37BC-4AAE-BAE7-D8DB0A4A66C4}"/>
                </a:ext>
              </a:extLst>
            </p:cNvPr>
            <p:cNvSpPr txBox="1"/>
            <p:nvPr/>
          </p:nvSpPr>
          <p:spPr>
            <a:xfrm>
              <a:off x="15546626" y="26748689"/>
              <a:ext cx="13249656" cy="5214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b="1" dirty="0">
                  <a:solidFill>
                    <a:schemeClr val="tx1"/>
                  </a:solidFill>
                  <a:latin typeface="Arial" panose="020B0604020202020204" pitchFamily="34" charset="0"/>
                  <a:cs typeface="Arial" panose="020B0604020202020204" pitchFamily="34" charset="0"/>
                </a:rPr>
                <a:t>P400</a:t>
              </a:r>
            </a:p>
          </p:txBody>
        </p:sp>
        <p:sp>
          <p:nvSpPr>
            <p:cNvPr id="204" name="TextBox 203">
              <a:extLst>
                <a:ext uri="{FF2B5EF4-FFF2-40B4-BE49-F238E27FC236}">
                  <a16:creationId xmlns:a16="http://schemas.microsoft.com/office/drawing/2014/main" id="{47AB8A3B-981F-44A7-AF3D-C6DCF47632BB}"/>
                </a:ext>
              </a:extLst>
            </p:cNvPr>
            <p:cNvSpPr txBox="1"/>
            <p:nvPr/>
          </p:nvSpPr>
          <p:spPr>
            <a:xfrm>
              <a:off x="18491494" y="27571103"/>
              <a:ext cx="7858865" cy="486719"/>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000" dirty="0">
                  <a:solidFill>
                    <a:schemeClr val="tx1"/>
                  </a:solidFill>
                  <a:latin typeface="Arial" panose="020B0604020202020204" pitchFamily="34" charset="0"/>
                  <a:cs typeface="Arial" panose="020B0604020202020204" pitchFamily="34" charset="0"/>
                </a:rPr>
                <a:t>12 </a:t>
              </a:r>
              <a:r>
                <a:rPr lang="en-GB" sz="2000" dirty="0" err="1">
                  <a:solidFill>
                    <a:schemeClr val="tx1"/>
                  </a:solidFill>
                  <a:latin typeface="Arial" panose="020B0604020202020204" pitchFamily="34" charset="0"/>
                  <a:cs typeface="Arial" panose="020B0604020202020204" pitchFamily="34" charset="0"/>
                </a:rPr>
                <a:t>mos</a:t>
              </a:r>
              <a:endParaRPr lang="en-GB" sz="2000" dirty="0">
                <a:solidFill>
                  <a:schemeClr val="tx1"/>
                </a:solidFill>
                <a:latin typeface="Arial" panose="020B0604020202020204" pitchFamily="34" charset="0"/>
                <a:cs typeface="Arial" panose="020B0604020202020204" pitchFamily="34" charset="0"/>
              </a:endParaRPr>
            </a:p>
          </p:txBody>
        </p:sp>
        <p:sp>
          <p:nvSpPr>
            <p:cNvPr id="205" name="TextBox 204">
              <a:extLst>
                <a:ext uri="{FF2B5EF4-FFF2-40B4-BE49-F238E27FC236}">
                  <a16:creationId xmlns:a16="http://schemas.microsoft.com/office/drawing/2014/main" id="{86DCD85F-A72D-49FC-8B6A-332004C4FF0A}"/>
                </a:ext>
              </a:extLst>
            </p:cNvPr>
            <p:cNvSpPr txBox="1"/>
            <p:nvPr/>
          </p:nvSpPr>
          <p:spPr>
            <a:xfrm>
              <a:off x="26686155" y="22324136"/>
              <a:ext cx="2112225" cy="1015663"/>
            </a:xfrm>
            <a:prstGeom prst="rect">
              <a:avLst/>
            </a:prstGeom>
            <a:noFill/>
          </p:spPr>
          <p:txBody>
            <a:bodyPr wrap="square">
              <a:spAutoFit/>
            </a:bodyPr>
            <a:lstStyle/>
            <a:p>
              <a:r>
                <a:rPr lang="en-US" sz="3000" dirty="0">
                  <a:latin typeface="Arial" panose="020B0604020202020204" pitchFamily="34" charset="0"/>
                  <a:cs typeface="Arial" panose="020B0604020202020204" pitchFamily="34" charset="0"/>
                </a:rPr>
                <a:t>UF &gt; UH</a:t>
              </a:r>
            </a:p>
            <a:p>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p:txBody>
        </p:sp>
        <p:sp>
          <p:nvSpPr>
            <p:cNvPr id="206" name="TextBox 205">
              <a:extLst>
                <a:ext uri="{FF2B5EF4-FFF2-40B4-BE49-F238E27FC236}">
                  <a16:creationId xmlns:a16="http://schemas.microsoft.com/office/drawing/2014/main" id="{7005EB53-35B6-4F03-BDA4-B16C590BE591}"/>
                </a:ext>
              </a:extLst>
            </p:cNvPr>
            <p:cNvSpPr txBox="1"/>
            <p:nvPr/>
          </p:nvSpPr>
          <p:spPr>
            <a:xfrm>
              <a:off x="15540796" y="22456175"/>
              <a:ext cx="2112225" cy="1015663"/>
            </a:xfrm>
            <a:prstGeom prst="rect">
              <a:avLst/>
            </a:prstGeom>
            <a:noFill/>
          </p:spPr>
          <p:txBody>
            <a:bodyPr wrap="square">
              <a:spAutoFit/>
            </a:bodyPr>
            <a:lstStyle/>
            <a:p>
              <a:r>
                <a:rPr lang="en-US" sz="3000" dirty="0">
                  <a:latin typeface="Arial" panose="020B0604020202020204" pitchFamily="34" charset="0"/>
                  <a:cs typeface="Arial" panose="020B0604020202020204" pitchFamily="34" charset="0"/>
                </a:rPr>
                <a:t>UH &gt; IH</a:t>
              </a:r>
            </a:p>
            <a:p>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p:txBody>
        </p:sp>
        <p:sp>
          <p:nvSpPr>
            <p:cNvPr id="208" name="TextBox 207">
              <a:extLst>
                <a:ext uri="{FF2B5EF4-FFF2-40B4-BE49-F238E27FC236}">
                  <a16:creationId xmlns:a16="http://schemas.microsoft.com/office/drawing/2014/main" id="{3DE2C161-FA1E-4945-8223-8B289F9745C3}"/>
                </a:ext>
              </a:extLst>
            </p:cNvPr>
            <p:cNvSpPr txBox="1"/>
            <p:nvPr/>
          </p:nvSpPr>
          <p:spPr>
            <a:xfrm>
              <a:off x="21198087" y="28156317"/>
              <a:ext cx="1188344" cy="521443"/>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dirty="0" err="1">
                  <a:solidFill>
                    <a:schemeClr val="tx1"/>
                  </a:solidFill>
                  <a:latin typeface="Arial" panose="020B0604020202020204" pitchFamily="34" charset="0"/>
                  <a:cs typeface="Arial" panose="020B0604020202020204" pitchFamily="34" charset="0"/>
                </a:rPr>
                <a:t>pCC</a:t>
              </a:r>
              <a:endParaRPr lang="en-GB" sz="2400" dirty="0">
                <a:solidFill>
                  <a:schemeClr val="tx1"/>
                </a:solidFill>
                <a:latin typeface="Arial" panose="020B0604020202020204" pitchFamily="34" charset="0"/>
                <a:cs typeface="Arial" panose="020B0604020202020204" pitchFamily="34" charset="0"/>
              </a:endParaRPr>
            </a:p>
          </p:txBody>
        </p:sp>
        <p:sp>
          <p:nvSpPr>
            <p:cNvPr id="213" name="TextBox 212">
              <a:extLst>
                <a:ext uri="{FF2B5EF4-FFF2-40B4-BE49-F238E27FC236}">
                  <a16:creationId xmlns:a16="http://schemas.microsoft.com/office/drawing/2014/main" id="{21390280-A57F-49F9-ADED-4C393753F1EC}"/>
                </a:ext>
              </a:extLst>
            </p:cNvPr>
            <p:cNvSpPr txBox="1"/>
            <p:nvPr/>
          </p:nvSpPr>
          <p:spPr>
            <a:xfrm>
              <a:off x="24989937" y="28159298"/>
              <a:ext cx="1188344" cy="521443"/>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wrap="square" lIns="182880" rtlCol="0" anchor="ctr" anchorCtr="0">
              <a:noAutofit/>
            </a:bodyPr>
            <a:lstStyle/>
            <a:p>
              <a:pPr algn="ctr"/>
              <a:r>
                <a:rPr lang="en-GB" sz="2400" dirty="0" err="1">
                  <a:solidFill>
                    <a:schemeClr val="tx1"/>
                  </a:solidFill>
                  <a:latin typeface="Arial" panose="020B0604020202020204" pitchFamily="34" charset="0"/>
                  <a:cs typeface="Arial" panose="020B0604020202020204" pitchFamily="34" charset="0"/>
                </a:rPr>
                <a:t>mFG</a:t>
              </a:r>
              <a:endParaRPr lang="en-GB" sz="2400" dirty="0">
                <a:solidFill>
                  <a:schemeClr val="tx1"/>
                </a:solidFill>
                <a:latin typeface="Arial" panose="020B0604020202020204" pitchFamily="34" charset="0"/>
                <a:cs typeface="Arial" panose="020B0604020202020204" pitchFamily="34" charset="0"/>
              </a:endParaRPr>
            </a:p>
          </p:txBody>
        </p:sp>
        <p:sp>
          <p:nvSpPr>
            <p:cNvPr id="214" name="TextBox 213">
              <a:extLst>
                <a:ext uri="{FF2B5EF4-FFF2-40B4-BE49-F238E27FC236}">
                  <a16:creationId xmlns:a16="http://schemas.microsoft.com/office/drawing/2014/main" id="{CA793111-B6D0-4AD4-B960-34FB47119095}"/>
                </a:ext>
              </a:extLst>
            </p:cNvPr>
            <p:cNvSpPr txBox="1"/>
            <p:nvPr/>
          </p:nvSpPr>
          <p:spPr>
            <a:xfrm>
              <a:off x="26552373" y="28570198"/>
              <a:ext cx="2112225" cy="2400657"/>
            </a:xfrm>
            <a:prstGeom prst="rect">
              <a:avLst/>
            </a:prstGeom>
            <a:noFill/>
          </p:spPr>
          <p:txBody>
            <a:bodyPr wrap="square">
              <a:spAutoFit/>
            </a:bodyPr>
            <a:lstStyle/>
            <a:p>
              <a:r>
                <a:rPr lang="en-US" sz="3000" dirty="0">
                  <a:latin typeface="Arial" panose="020B0604020202020204" pitchFamily="34" charset="0"/>
                  <a:cs typeface="Arial" panose="020B0604020202020204" pitchFamily="34" charset="0"/>
                </a:rPr>
                <a:t>UF &gt; UH</a:t>
              </a:r>
            </a:p>
            <a:p>
              <a:r>
                <a:rPr lang="en-US" sz="3000" i="1" dirty="0">
                  <a:latin typeface="Arial" panose="020B0604020202020204" pitchFamily="34" charset="0"/>
                  <a:cs typeface="Arial" panose="020B0604020202020204" pitchFamily="34" charset="0"/>
                </a:rPr>
                <a:t>p &lt;</a:t>
              </a:r>
              <a:r>
                <a:rPr lang="en-US" sz="3000" dirty="0">
                  <a:latin typeface="Arial" panose="020B0604020202020204" pitchFamily="34" charset="0"/>
                  <a:cs typeface="Arial" panose="020B0604020202020204" pitchFamily="34" charset="0"/>
                </a:rPr>
                <a:t> .0001</a:t>
              </a:r>
            </a:p>
            <a:p>
              <a:endParaRPr lang="en-US" sz="3000"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IF &gt; UF</a:t>
              </a:r>
            </a:p>
            <a:p>
              <a:r>
                <a:rPr lang="en-US" sz="3000" i="1" dirty="0">
                  <a:latin typeface="Arial" panose="020B0604020202020204" pitchFamily="34" charset="0"/>
                  <a:cs typeface="Arial" panose="020B0604020202020204" pitchFamily="34" charset="0"/>
                </a:rPr>
                <a:t>p</a:t>
              </a:r>
              <a:r>
                <a:rPr lang="en-US" sz="3000" dirty="0">
                  <a:latin typeface="Arial" panose="020B0604020202020204" pitchFamily="34" charset="0"/>
                  <a:cs typeface="Arial" panose="020B0604020202020204" pitchFamily="34" charset="0"/>
                </a:rPr>
                <a:t> &lt; .0001</a:t>
              </a:r>
              <a:endParaRPr lang="en-US" sz="3000" i="1" dirty="0">
                <a:latin typeface="Arial" panose="020B0604020202020204" pitchFamily="34" charset="0"/>
                <a:cs typeface="Arial" panose="020B0604020202020204" pitchFamily="34" charset="0"/>
              </a:endParaRPr>
            </a:p>
          </p:txBody>
        </p:sp>
        <p:sp>
          <p:nvSpPr>
            <p:cNvPr id="220" name="TextBox 219">
              <a:extLst>
                <a:ext uri="{FF2B5EF4-FFF2-40B4-BE49-F238E27FC236}">
                  <a16:creationId xmlns:a16="http://schemas.microsoft.com/office/drawing/2014/main" id="{808D4F49-4D21-48B1-B2A2-58D5A8A209F9}"/>
                </a:ext>
              </a:extLst>
            </p:cNvPr>
            <p:cNvSpPr txBox="1"/>
            <p:nvPr/>
          </p:nvSpPr>
          <p:spPr>
            <a:xfrm>
              <a:off x="15575406" y="28398313"/>
              <a:ext cx="2112225" cy="3785652"/>
            </a:xfrm>
            <a:prstGeom prst="rect">
              <a:avLst/>
            </a:prstGeom>
            <a:noFill/>
          </p:spPr>
          <p:txBody>
            <a:bodyPr wrap="square">
              <a:spAutoFit/>
            </a:bodyPr>
            <a:lstStyle/>
            <a:p>
              <a:r>
                <a:rPr lang="en-US" sz="3000" dirty="0">
                  <a:latin typeface="Arial" panose="020B0604020202020204" pitchFamily="34" charset="0"/>
                  <a:cs typeface="Arial" panose="020B0604020202020204" pitchFamily="34" charset="0"/>
                </a:rPr>
                <a:t>UF &gt; UH</a:t>
              </a:r>
            </a:p>
            <a:p>
              <a:r>
                <a:rPr lang="en-US" sz="3000" i="1" dirty="0">
                  <a:latin typeface="Arial" panose="020B0604020202020204" pitchFamily="34" charset="0"/>
                  <a:cs typeface="Arial" panose="020B0604020202020204" pitchFamily="34" charset="0"/>
                </a:rPr>
                <a:t>p =</a:t>
              </a:r>
              <a:r>
                <a:rPr lang="en-US" sz="3000" dirty="0">
                  <a:latin typeface="Arial" panose="020B0604020202020204" pitchFamily="34" charset="0"/>
                  <a:cs typeface="Arial" panose="020B0604020202020204" pitchFamily="34" charset="0"/>
                </a:rPr>
                <a:t> .0095</a:t>
              </a:r>
            </a:p>
            <a:p>
              <a:endParaRPr lang="en-US" sz="3000"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IF &gt; UF</a:t>
              </a:r>
            </a:p>
            <a:p>
              <a:r>
                <a:rPr lang="en-US" sz="3000" i="1" dirty="0">
                  <a:latin typeface="Arial" panose="020B0604020202020204" pitchFamily="34" charset="0"/>
                  <a:cs typeface="Arial" panose="020B0604020202020204" pitchFamily="34" charset="0"/>
                </a:rPr>
                <a:t>p</a:t>
              </a:r>
              <a:r>
                <a:rPr lang="en-US" sz="3000" dirty="0">
                  <a:latin typeface="Arial" panose="020B0604020202020204" pitchFamily="34" charset="0"/>
                  <a:cs typeface="Arial" panose="020B0604020202020204" pitchFamily="34" charset="0"/>
                </a:rPr>
                <a:t> = .0060</a:t>
              </a:r>
            </a:p>
            <a:p>
              <a:endParaRPr lang="en-US" sz="3000" i="1"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UH &gt; IH</a:t>
              </a:r>
            </a:p>
            <a:p>
              <a:r>
                <a:rPr lang="en-US" sz="3000" i="1" dirty="0">
                  <a:latin typeface="Arial" panose="020B0604020202020204" pitchFamily="34" charset="0"/>
                  <a:cs typeface="Arial" panose="020B0604020202020204" pitchFamily="34" charset="0"/>
                </a:rPr>
                <a:t>p = </a:t>
              </a:r>
              <a:r>
                <a:rPr lang="en-US" sz="3000" dirty="0">
                  <a:latin typeface="Arial" panose="020B0604020202020204" pitchFamily="34" charset="0"/>
                  <a:cs typeface="Arial" panose="020B0604020202020204" pitchFamily="34" charset="0"/>
                </a:rPr>
                <a:t>.0007</a:t>
              </a:r>
            </a:p>
          </p:txBody>
        </p:sp>
        <p:pic>
          <p:nvPicPr>
            <p:cNvPr id="253" name="Picture 4" descr="The SGPanel Procedure">
              <a:extLst>
                <a:ext uri="{FF2B5EF4-FFF2-40B4-BE49-F238E27FC236}">
                  <a16:creationId xmlns:a16="http://schemas.microsoft.com/office/drawing/2014/main" id="{E1249571-9F04-4776-B0EC-0F6C47D36D51}"/>
                </a:ext>
              </a:extLst>
            </p:cNvPr>
            <p:cNvPicPr>
              <a:picLocks noChangeAspect="1" noChangeArrowheads="1"/>
            </p:cNvPicPr>
            <p:nvPr/>
          </p:nvPicPr>
          <p:blipFill rotWithShape="1">
            <a:blip r:embed="rId74">
              <a:extLst>
                <a:ext uri="{28A0092B-C50C-407E-A947-70E740481C1C}">
                  <a14:useLocalDpi xmlns:a14="http://schemas.microsoft.com/office/drawing/2010/main" val="0"/>
                </a:ext>
              </a:extLst>
            </a:blip>
            <a:srcRect l="760" t="11379" r="94479" b="6505"/>
            <a:stretch/>
          </p:blipFill>
          <p:spPr bwMode="auto">
            <a:xfrm>
              <a:off x="17556099" y="27821652"/>
              <a:ext cx="435391" cy="450523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531486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search Template 2" id="{4AFB09B3-9CE2-EA48-AFB1-1D163128CC1A}" vid="{78A390D7-E6CF-AA4A-98BA-EB7C85BC12DD}"/>
    </a:ext>
  </a:extLst>
</a:theme>
</file>

<file path=docProps/app.xml><?xml version="1.0" encoding="utf-8"?>
<Properties xmlns="http://schemas.openxmlformats.org/officeDocument/2006/extended-properties" xmlns:vt="http://schemas.openxmlformats.org/officeDocument/2006/docPropsVTypes">
  <Template>CNS 2020_poster</Template>
  <TotalTime>1488</TotalTime>
  <Words>1109</Words>
  <Application>Microsoft Office PowerPoint</Application>
  <PresentationFormat>Custom</PresentationFormat>
  <Paragraphs>190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Stefania Conte</dc:creator>
  <cp:lastModifiedBy>Stefania Conte</cp:lastModifiedBy>
  <cp:revision>85</cp:revision>
  <cp:lastPrinted>2019-12-05T13:16:31Z</cp:lastPrinted>
  <dcterms:created xsi:type="dcterms:W3CDTF">2020-03-10T16:57:37Z</dcterms:created>
  <dcterms:modified xsi:type="dcterms:W3CDTF">2020-06-26T21:45:28Z</dcterms:modified>
</cp:coreProperties>
</file>