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Lst>
  <p:sldSz cx="43891200" cy="32918400"/>
  <p:notesSz cx="6858000" cy="9144000"/>
  <p:defaultTextStyle>
    <a:defPPr>
      <a:defRPr lang="en-US"/>
    </a:defPPr>
    <a:lvl1pPr marL="0" algn="l" defTabSz="457128" rtl="0" eaLnBrk="1" latinLnBrk="0" hangingPunct="1">
      <a:defRPr sz="1800" kern="1200">
        <a:solidFill>
          <a:schemeClr val="tx1"/>
        </a:solidFill>
        <a:latin typeface="+mn-lt"/>
        <a:ea typeface="+mn-ea"/>
        <a:cs typeface="+mn-cs"/>
      </a:defRPr>
    </a:lvl1pPr>
    <a:lvl2pPr marL="457128" algn="l" defTabSz="457128" rtl="0" eaLnBrk="1" latinLnBrk="0" hangingPunct="1">
      <a:defRPr sz="1800" kern="1200">
        <a:solidFill>
          <a:schemeClr val="tx1"/>
        </a:solidFill>
        <a:latin typeface="+mn-lt"/>
        <a:ea typeface="+mn-ea"/>
        <a:cs typeface="+mn-cs"/>
      </a:defRPr>
    </a:lvl2pPr>
    <a:lvl3pPr marL="914256" algn="l" defTabSz="457128" rtl="0" eaLnBrk="1" latinLnBrk="0" hangingPunct="1">
      <a:defRPr sz="1800" kern="1200">
        <a:solidFill>
          <a:schemeClr val="tx1"/>
        </a:solidFill>
        <a:latin typeface="+mn-lt"/>
        <a:ea typeface="+mn-ea"/>
        <a:cs typeface="+mn-cs"/>
      </a:defRPr>
    </a:lvl3pPr>
    <a:lvl4pPr marL="1371379" algn="l" defTabSz="457128" rtl="0" eaLnBrk="1" latinLnBrk="0" hangingPunct="1">
      <a:defRPr sz="1800" kern="1200">
        <a:solidFill>
          <a:schemeClr val="tx1"/>
        </a:solidFill>
        <a:latin typeface="+mn-lt"/>
        <a:ea typeface="+mn-ea"/>
        <a:cs typeface="+mn-cs"/>
      </a:defRPr>
    </a:lvl4pPr>
    <a:lvl5pPr marL="1828507" algn="l" defTabSz="457128" rtl="0" eaLnBrk="1" latinLnBrk="0" hangingPunct="1">
      <a:defRPr sz="1800" kern="1200">
        <a:solidFill>
          <a:schemeClr val="tx1"/>
        </a:solidFill>
        <a:latin typeface="+mn-lt"/>
        <a:ea typeface="+mn-ea"/>
        <a:cs typeface="+mn-cs"/>
      </a:defRPr>
    </a:lvl5pPr>
    <a:lvl6pPr marL="2285635" algn="l" defTabSz="457128" rtl="0" eaLnBrk="1" latinLnBrk="0" hangingPunct="1">
      <a:defRPr sz="1800" kern="1200">
        <a:solidFill>
          <a:schemeClr val="tx1"/>
        </a:solidFill>
        <a:latin typeface="+mn-lt"/>
        <a:ea typeface="+mn-ea"/>
        <a:cs typeface="+mn-cs"/>
      </a:defRPr>
    </a:lvl6pPr>
    <a:lvl7pPr marL="2742763" algn="l" defTabSz="457128" rtl="0" eaLnBrk="1" latinLnBrk="0" hangingPunct="1">
      <a:defRPr sz="1800" kern="1200">
        <a:solidFill>
          <a:schemeClr val="tx1"/>
        </a:solidFill>
        <a:latin typeface="+mn-lt"/>
        <a:ea typeface="+mn-ea"/>
        <a:cs typeface="+mn-cs"/>
      </a:defRPr>
    </a:lvl7pPr>
    <a:lvl8pPr marL="3199886" algn="l" defTabSz="457128" rtl="0" eaLnBrk="1" latinLnBrk="0" hangingPunct="1">
      <a:defRPr sz="1800" kern="1200">
        <a:solidFill>
          <a:schemeClr val="tx1"/>
        </a:solidFill>
        <a:latin typeface="+mn-lt"/>
        <a:ea typeface="+mn-ea"/>
        <a:cs typeface="+mn-cs"/>
      </a:defRPr>
    </a:lvl8pPr>
    <a:lvl9pPr marL="3657014" algn="l" defTabSz="45712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1226"/>
    <a:srgbClr val="B2B2B2"/>
    <a:srgbClr val="808080"/>
    <a:srgbClr val="FF5959"/>
    <a:srgbClr val="58AC58"/>
    <a:srgbClr val="4141FF"/>
    <a:srgbClr val="C3C3FF"/>
    <a:srgbClr val="ABABAB"/>
    <a:srgbClr val="F07F7F"/>
    <a:srgbClr val="B62D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84" autoAdjust="0"/>
    <p:restoredTop sz="94694"/>
  </p:normalViewPr>
  <p:slideViewPr>
    <p:cSldViewPr snapToGrid="0" snapToObjects="1">
      <p:cViewPr>
        <p:scale>
          <a:sx n="30" d="100"/>
          <a:sy n="30" d="100"/>
        </p:scale>
        <p:origin x="1555" y="-2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18T16:06:51.916"/>
    </inkml:context>
    <inkml:brush xml:id="br0">
      <inkml:brushProperty name="width" value="0.05" units="cm"/>
      <inkml:brushProperty name="height" value="0.05" units="cm"/>
    </inkml:brush>
  </inkml:definitions>
  <inkml:trace contextRef="#ctx0" brushRef="#br0">1 0 24575,'0'0'0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213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17520" y="1752607"/>
            <a:ext cx="37856160" cy="6362702"/>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3017520" y="8763000"/>
            <a:ext cx="37856160" cy="2088642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26-Jun-20</a:t>
            </a:fld>
            <a:endParaRPr lang="en-US"/>
          </a:p>
        </p:txBody>
      </p:sp>
      <p:sp>
        <p:nvSpPr>
          <p:cNvPr id="5" name="Footer Placeholder 4"/>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6" name="Slide Number Placeholder 5"/>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962102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26-Jun-20</a:t>
            </a:fld>
            <a:endParaRPr lang="en-US"/>
          </a:p>
        </p:txBody>
      </p:sp>
      <p:sp>
        <p:nvSpPr>
          <p:cNvPr id="5" name="Footer Placeholder 4"/>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6" name="Slide Number Placeholder 5"/>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1021355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0" y="1752607"/>
            <a:ext cx="37856160" cy="6362702"/>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3017520" y="8763000"/>
            <a:ext cx="37856160" cy="2088642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26-Jun-20</a:t>
            </a:fld>
            <a:endParaRPr lang="en-US"/>
          </a:p>
        </p:txBody>
      </p:sp>
      <p:sp>
        <p:nvSpPr>
          <p:cNvPr id="5" name="Footer Placeholder 4"/>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6" name="Slide Number Placeholder 5"/>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1095991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a:prstGeom prst="rect">
            <a:avLst/>
          </a:prstGeom>
        </p:spPr>
        <p:txBody>
          <a:bodyPr anchor="b"/>
          <a:lstStyle>
            <a:lvl1pPr>
              <a:defRPr sz="28795"/>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a:prstGeom prst="rect">
            <a:avLst/>
          </a:prstGeom>
        </p:spPr>
        <p:txBody>
          <a:bodyPr/>
          <a:lstStyle>
            <a:lvl1pPr marL="0" indent="0">
              <a:buNone/>
              <a:defRPr sz="11520">
                <a:solidFill>
                  <a:schemeClr val="tx1"/>
                </a:solidFill>
              </a:defRPr>
            </a:lvl1pPr>
            <a:lvl2pPr marL="2194210" indent="0">
              <a:buNone/>
              <a:defRPr sz="9600">
                <a:solidFill>
                  <a:schemeClr val="tx1">
                    <a:tint val="75000"/>
                  </a:schemeClr>
                </a:solidFill>
              </a:defRPr>
            </a:lvl2pPr>
            <a:lvl3pPr marL="4388419" indent="0">
              <a:buNone/>
              <a:defRPr sz="8640">
                <a:solidFill>
                  <a:schemeClr val="tx1">
                    <a:tint val="75000"/>
                  </a:schemeClr>
                </a:solidFill>
              </a:defRPr>
            </a:lvl3pPr>
            <a:lvl4pPr marL="6582629" indent="0">
              <a:buNone/>
              <a:defRPr sz="7680">
                <a:solidFill>
                  <a:schemeClr val="tx1">
                    <a:tint val="75000"/>
                  </a:schemeClr>
                </a:solidFill>
              </a:defRPr>
            </a:lvl4pPr>
            <a:lvl5pPr marL="8776834" indent="0">
              <a:buNone/>
              <a:defRPr sz="7680">
                <a:solidFill>
                  <a:schemeClr val="tx1">
                    <a:tint val="75000"/>
                  </a:schemeClr>
                </a:solidFill>
              </a:defRPr>
            </a:lvl5pPr>
            <a:lvl6pPr marL="10971043" indent="0">
              <a:buNone/>
              <a:defRPr sz="7680">
                <a:solidFill>
                  <a:schemeClr val="tx1">
                    <a:tint val="75000"/>
                  </a:schemeClr>
                </a:solidFill>
              </a:defRPr>
            </a:lvl6pPr>
            <a:lvl7pPr marL="13165253" indent="0">
              <a:buNone/>
              <a:defRPr sz="7680">
                <a:solidFill>
                  <a:schemeClr val="tx1">
                    <a:tint val="75000"/>
                  </a:schemeClr>
                </a:solidFill>
              </a:defRPr>
            </a:lvl7pPr>
            <a:lvl8pPr marL="15359462" indent="0">
              <a:buNone/>
              <a:defRPr sz="7680">
                <a:solidFill>
                  <a:schemeClr val="tx1">
                    <a:tint val="75000"/>
                  </a:schemeClr>
                </a:solidFill>
              </a:defRPr>
            </a:lvl8pPr>
            <a:lvl9pPr marL="17553672"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26-Jun-20</a:t>
            </a:fld>
            <a:endParaRPr lang="en-US"/>
          </a:p>
        </p:txBody>
      </p:sp>
      <p:sp>
        <p:nvSpPr>
          <p:cNvPr id="5" name="Footer Placeholder 4"/>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6" name="Slide Number Placeholder 5"/>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3952818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0" y="1752607"/>
            <a:ext cx="37856160" cy="6362702"/>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26-Jun-20</a:t>
            </a:fld>
            <a:endParaRPr lang="en-US"/>
          </a:p>
        </p:txBody>
      </p:sp>
      <p:sp>
        <p:nvSpPr>
          <p:cNvPr id="6" name="Footer Placeholder 5"/>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7" name="Slide Number Placeholder 6"/>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239676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a:prstGeom prst="rect">
            <a:avLst/>
          </a:prstGeom>
        </p:spPr>
        <p:txBody>
          <a:bodyPr anchor="b"/>
          <a:lstStyle>
            <a:lvl1pPr marL="0" indent="0">
              <a:buNone/>
              <a:defRPr sz="11520" b="1"/>
            </a:lvl1pPr>
            <a:lvl2pPr marL="2194210" indent="0">
              <a:buNone/>
              <a:defRPr sz="9600" b="1"/>
            </a:lvl2pPr>
            <a:lvl3pPr marL="4388419" indent="0">
              <a:buNone/>
              <a:defRPr sz="8640" b="1"/>
            </a:lvl3pPr>
            <a:lvl4pPr marL="6582629" indent="0">
              <a:buNone/>
              <a:defRPr sz="7680" b="1"/>
            </a:lvl4pPr>
            <a:lvl5pPr marL="8776834" indent="0">
              <a:buNone/>
              <a:defRPr sz="7680" b="1"/>
            </a:lvl5pPr>
            <a:lvl6pPr marL="10971043" indent="0">
              <a:buNone/>
              <a:defRPr sz="7680" b="1"/>
            </a:lvl6pPr>
            <a:lvl7pPr marL="13165253" indent="0">
              <a:buNone/>
              <a:defRPr sz="7680" b="1"/>
            </a:lvl7pPr>
            <a:lvl8pPr marL="15359462" indent="0">
              <a:buNone/>
              <a:defRPr sz="7680" b="1"/>
            </a:lvl8pPr>
            <a:lvl9pPr marL="17553672"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7" y="8069582"/>
            <a:ext cx="18659477" cy="3954778"/>
          </a:xfrm>
          <a:prstGeom prst="rect">
            <a:avLst/>
          </a:prstGeom>
        </p:spPr>
        <p:txBody>
          <a:bodyPr anchor="b"/>
          <a:lstStyle>
            <a:lvl1pPr marL="0" indent="0">
              <a:buNone/>
              <a:defRPr sz="11520" b="1"/>
            </a:lvl1pPr>
            <a:lvl2pPr marL="2194210" indent="0">
              <a:buNone/>
              <a:defRPr sz="9600" b="1"/>
            </a:lvl2pPr>
            <a:lvl3pPr marL="4388419" indent="0">
              <a:buNone/>
              <a:defRPr sz="8640" b="1"/>
            </a:lvl3pPr>
            <a:lvl4pPr marL="6582629" indent="0">
              <a:buNone/>
              <a:defRPr sz="7680" b="1"/>
            </a:lvl4pPr>
            <a:lvl5pPr marL="8776834" indent="0">
              <a:buNone/>
              <a:defRPr sz="7680" b="1"/>
            </a:lvl5pPr>
            <a:lvl6pPr marL="10971043" indent="0">
              <a:buNone/>
              <a:defRPr sz="7680" b="1"/>
            </a:lvl6pPr>
            <a:lvl7pPr marL="13165253" indent="0">
              <a:buNone/>
              <a:defRPr sz="7680" b="1"/>
            </a:lvl7pPr>
            <a:lvl8pPr marL="15359462" indent="0">
              <a:buNone/>
              <a:defRPr sz="7680" b="1"/>
            </a:lvl8pPr>
            <a:lvl9pPr marL="17553672"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7" y="12024360"/>
            <a:ext cx="18659477" cy="1768602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26-Jun-20</a:t>
            </a:fld>
            <a:endParaRPr lang="en-US"/>
          </a:p>
        </p:txBody>
      </p:sp>
      <p:sp>
        <p:nvSpPr>
          <p:cNvPr id="8" name="Footer Placeholder 7"/>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9" name="Slide Number Placeholder 8"/>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1305209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17520" y="1752607"/>
            <a:ext cx="37856160" cy="6362702"/>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26-Jun-20</a:t>
            </a:fld>
            <a:endParaRPr lang="en-US"/>
          </a:p>
        </p:txBody>
      </p:sp>
      <p:sp>
        <p:nvSpPr>
          <p:cNvPr id="4" name="Footer Placeholder 3"/>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5" name="Slide Number Placeholder 4"/>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4051333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26-Jun-20</a:t>
            </a:fld>
            <a:endParaRPr lang="en-US"/>
          </a:p>
        </p:txBody>
      </p:sp>
      <p:sp>
        <p:nvSpPr>
          <p:cNvPr id="3" name="Footer Placeholder 2"/>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4" name="Slide Number Placeholder 3"/>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1045907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a:prstGeom prst="rect">
            <a:avLst/>
          </a:prstGeom>
        </p:spPr>
        <p:txBody>
          <a:bodyPr anchor="b"/>
          <a:lstStyle>
            <a:lvl1pPr>
              <a:defRPr sz="15355"/>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a:prstGeom prst="rect">
            <a:avLst/>
          </a:prstGeom>
        </p:spPr>
        <p:txBody>
          <a:bodyPr/>
          <a:lstStyle>
            <a:lvl1pPr>
              <a:defRPr sz="15355"/>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a:prstGeom prst="rect">
            <a:avLst/>
          </a:prstGeom>
        </p:spPr>
        <p:txBody>
          <a:bodyPr/>
          <a:lstStyle>
            <a:lvl1pPr marL="0" indent="0">
              <a:buNone/>
              <a:defRPr sz="7680"/>
            </a:lvl1pPr>
            <a:lvl2pPr marL="2194210" indent="0">
              <a:buNone/>
              <a:defRPr sz="6720"/>
            </a:lvl2pPr>
            <a:lvl3pPr marL="4388419" indent="0">
              <a:buNone/>
              <a:defRPr sz="5760"/>
            </a:lvl3pPr>
            <a:lvl4pPr marL="6582629" indent="0">
              <a:buNone/>
              <a:defRPr sz="4800"/>
            </a:lvl4pPr>
            <a:lvl5pPr marL="8776834" indent="0">
              <a:buNone/>
              <a:defRPr sz="4800"/>
            </a:lvl5pPr>
            <a:lvl6pPr marL="10971043" indent="0">
              <a:buNone/>
              <a:defRPr sz="4800"/>
            </a:lvl6pPr>
            <a:lvl7pPr marL="13165253" indent="0">
              <a:buNone/>
              <a:defRPr sz="4800"/>
            </a:lvl7pPr>
            <a:lvl8pPr marL="15359462" indent="0">
              <a:buNone/>
              <a:defRPr sz="4800"/>
            </a:lvl8pPr>
            <a:lvl9pPr marL="17553672" indent="0">
              <a:buNone/>
              <a:defRPr sz="4800"/>
            </a:lvl9pPr>
          </a:lstStyle>
          <a:p>
            <a:pPr lvl="0"/>
            <a:r>
              <a:rPr lang="en-US"/>
              <a:t>Click to edit Master text styles</a:t>
            </a:r>
          </a:p>
        </p:txBody>
      </p:sp>
      <p:sp>
        <p:nvSpPr>
          <p:cNvPr id="5" name="Date Placeholder 4"/>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26-Jun-20</a:t>
            </a:fld>
            <a:endParaRPr lang="en-US"/>
          </a:p>
        </p:txBody>
      </p:sp>
      <p:sp>
        <p:nvSpPr>
          <p:cNvPr id="6" name="Footer Placeholder 5"/>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7" name="Slide Number Placeholder 6"/>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188181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a:prstGeom prst="rect">
            <a:avLst/>
          </a:prstGeom>
        </p:spPr>
        <p:txBody>
          <a:bodyPr anchor="b"/>
          <a:lstStyle>
            <a:lvl1pPr>
              <a:defRPr sz="15355"/>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a:prstGeom prst="rect">
            <a:avLst/>
          </a:prstGeom>
        </p:spPr>
        <p:txBody>
          <a:bodyPr anchor="t"/>
          <a:lstStyle>
            <a:lvl1pPr marL="0" indent="0">
              <a:buNone/>
              <a:defRPr sz="15355"/>
            </a:lvl1pPr>
            <a:lvl2pPr marL="2194210" indent="0">
              <a:buNone/>
              <a:defRPr sz="13440"/>
            </a:lvl2pPr>
            <a:lvl3pPr marL="4388419" indent="0">
              <a:buNone/>
              <a:defRPr sz="11520"/>
            </a:lvl3pPr>
            <a:lvl4pPr marL="6582629" indent="0">
              <a:buNone/>
              <a:defRPr sz="9600"/>
            </a:lvl4pPr>
            <a:lvl5pPr marL="8776834" indent="0">
              <a:buNone/>
              <a:defRPr sz="9600"/>
            </a:lvl5pPr>
            <a:lvl6pPr marL="10971043" indent="0">
              <a:buNone/>
              <a:defRPr sz="9600"/>
            </a:lvl6pPr>
            <a:lvl7pPr marL="13165253" indent="0">
              <a:buNone/>
              <a:defRPr sz="9600"/>
            </a:lvl7pPr>
            <a:lvl8pPr marL="15359462" indent="0">
              <a:buNone/>
              <a:defRPr sz="9600"/>
            </a:lvl8pPr>
            <a:lvl9pPr marL="17553672"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a:prstGeom prst="rect">
            <a:avLst/>
          </a:prstGeom>
        </p:spPr>
        <p:txBody>
          <a:bodyPr/>
          <a:lstStyle>
            <a:lvl1pPr marL="0" indent="0">
              <a:buNone/>
              <a:defRPr sz="7680"/>
            </a:lvl1pPr>
            <a:lvl2pPr marL="2194210" indent="0">
              <a:buNone/>
              <a:defRPr sz="6720"/>
            </a:lvl2pPr>
            <a:lvl3pPr marL="4388419" indent="0">
              <a:buNone/>
              <a:defRPr sz="5760"/>
            </a:lvl3pPr>
            <a:lvl4pPr marL="6582629" indent="0">
              <a:buNone/>
              <a:defRPr sz="4800"/>
            </a:lvl4pPr>
            <a:lvl5pPr marL="8776834" indent="0">
              <a:buNone/>
              <a:defRPr sz="4800"/>
            </a:lvl5pPr>
            <a:lvl6pPr marL="10971043" indent="0">
              <a:buNone/>
              <a:defRPr sz="4800"/>
            </a:lvl6pPr>
            <a:lvl7pPr marL="13165253" indent="0">
              <a:buNone/>
              <a:defRPr sz="4800"/>
            </a:lvl7pPr>
            <a:lvl8pPr marL="15359462" indent="0">
              <a:buNone/>
              <a:defRPr sz="4800"/>
            </a:lvl8pPr>
            <a:lvl9pPr marL="17553672" indent="0">
              <a:buNone/>
              <a:defRPr sz="4800"/>
            </a:lvl9pPr>
          </a:lstStyle>
          <a:p>
            <a:pPr lvl="0"/>
            <a:r>
              <a:rPr lang="en-US"/>
              <a:t>Click to edit Master text styles</a:t>
            </a:r>
          </a:p>
        </p:txBody>
      </p:sp>
      <p:sp>
        <p:nvSpPr>
          <p:cNvPr id="5" name="Date Placeholder 4"/>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26-Jun-20</a:t>
            </a:fld>
            <a:endParaRPr lang="en-US"/>
          </a:p>
        </p:txBody>
      </p:sp>
      <p:sp>
        <p:nvSpPr>
          <p:cNvPr id="6" name="Footer Placeholder 5"/>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7" name="Slide Number Placeholder 6"/>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1643597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9716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8419" rtl="0" eaLnBrk="1" latinLnBrk="0" hangingPunct="1">
        <a:lnSpc>
          <a:spcPct val="90000"/>
        </a:lnSpc>
        <a:spcBef>
          <a:spcPct val="0"/>
        </a:spcBef>
        <a:buNone/>
        <a:defRPr sz="21115" kern="1200">
          <a:solidFill>
            <a:schemeClr val="tx1"/>
          </a:solidFill>
          <a:latin typeface="+mj-lt"/>
          <a:ea typeface="+mj-ea"/>
          <a:cs typeface="+mj-cs"/>
        </a:defRPr>
      </a:lvl1pPr>
    </p:titleStyle>
    <p:bodyStyle>
      <a:lvl1pPr marL="1097102" indent="-1097102" algn="l" defTabSz="4388419"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312" indent="-1097102" algn="l" defTabSz="4388419"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5522" indent="-1097102" algn="l" defTabSz="4388419"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79731" indent="-1097102" algn="l" defTabSz="4388419"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3941" indent="-1097102" algn="l" defTabSz="4388419"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68150" indent="-1097102" algn="l" defTabSz="4388419"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2360" indent="-1097102" algn="l" defTabSz="4388419"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6565" indent="-1097102" algn="l" defTabSz="4388419"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0774" indent="-1097102" algn="l" defTabSz="4388419"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8419" rtl="0" eaLnBrk="1" latinLnBrk="0" hangingPunct="1">
        <a:defRPr sz="8640" kern="1200">
          <a:solidFill>
            <a:schemeClr val="tx1"/>
          </a:solidFill>
          <a:latin typeface="+mn-lt"/>
          <a:ea typeface="+mn-ea"/>
          <a:cs typeface="+mn-cs"/>
        </a:defRPr>
      </a:lvl1pPr>
      <a:lvl2pPr marL="2194210" algn="l" defTabSz="4388419" rtl="0" eaLnBrk="1" latinLnBrk="0" hangingPunct="1">
        <a:defRPr sz="8640" kern="1200">
          <a:solidFill>
            <a:schemeClr val="tx1"/>
          </a:solidFill>
          <a:latin typeface="+mn-lt"/>
          <a:ea typeface="+mn-ea"/>
          <a:cs typeface="+mn-cs"/>
        </a:defRPr>
      </a:lvl2pPr>
      <a:lvl3pPr marL="4388419" algn="l" defTabSz="4388419" rtl="0" eaLnBrk="1" latinLnBrk="0" hangingPunct="1">
        <a:defRPr sz="8640" kern="1200">
          <a:solidFill>
            <a:schemeClr val="tx1"/>
          </a:solidFill>
          <a:latin typeface="+mn-lt"/>
          <a:ea typeface="+mn-ea"/>
          <a:cs typeface="+mn-cs"/>
        </a:defRPr>
      </a:lvl3pPr>
      <a:lvl4pPr marL="6582629" algn="l" defTabSz="4388419" rtl="0" eaLnBrk="1" latinLnBrk="0" hangingPunct="1">
        <a:defRPr sz="8640" kern="1200">
          <a:solidFill>
            <a:schemeClr val="tx1"/>
          </a:solidFill>
          <a:latin typeface="+mn-lt"/>
          <a:ea typeface="+mn-ea"/>
          <a:cs typeface="+mn-cs"/>
        </a:defRPr>
      </a:lvl4pPr>
      <a:lvl5pPr marL="8776834" algn="l" defTabSz="4388419" rtl="0" eaLnBrk="1" latinLnBrk="0" hangingPunct="1">
        <a:defRPr sz="8640" kern="1200">
          <a:solidFill>
            <a:schemeClr val="tx1"/>
          </a:solidFill>
          <a:latin typeface="+mn-lt"/>
          <a:ea typeface="+mn-ea"/>
          <a:cs typeface="+mn-cs"/>
        </a:defRPr>
      </a:lvl5pPr>
      <a:lvl6pPr marL="10971043" algn="l" defTabSz="4388419" rtl="0" eaLnBrk="1" latinLnBrk="0" hangingPunct="1">
        <a:defRPr sz="8640" kern="1200">
          <a:solidFill>
            <a:schemeClr val="tx1"/>
          </a:solidFill>
          <a:latin typeface="+mn-lt"/>
          <a:ea typeface="+mn-ea"/>
          <a:cs typeface="+mn-cs"/>
        </a:defRPr>
      </a:lvl6pPr>
      <a:lvl7pPr marL="13165253" algn="l" defTabSz="4388419" rtl="0" eaLnBrk="1" latinLnBrk="0" hangingPunct="1">
        <a:defRPr sz="8640" kern="1200">
          <a:solidFill>
            <a:schemeClr val="tx1"/>
          </a:solidFill>
          <a:latin typeface="+mn-lt"/>
          <a:ea typeface="+mn-ea"/>
          <a:cs typeface="+mn-cs"/>
        </a:defRPr>
      </a:lvl7pPr>
      <a:lvl8pPr marL="15359462" algn="l" defTabSz="4388419" rtl="0" eaLnBrk="1" latinLnBrk="0" hangingPunct="1">
        <a:defRPr sz="8640" kern="1200">
          <a:solidFill>
            <a:schemeClr val="tx1"/>
          </a:solidFill>
          <a:latin typeface="+mn-lt"/>
          <a:ea typeface="+mn-ea"/>
          <a:cs typeface="+mn-cs"/>
        </a:defRPr>
      </a:lvl8pPr>
      <a:lvl9pPr marL="17553672" algn="l" defTabSz="4388419"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image" Target="../media/image4.png"/><Relationship Id="rId39" Type="http://schemas.openxmlformats.org/officeDocument/2006/relationships/image" Target="../media/image17.png"/><Relationship Id="rId34" Type="http://schemas.openxmlformats.org/officeDocument/2006/relationships/image" Target="../media/image12.png"/><Relationship Id="rId42" Type="http://schemas.openxmlformats.org/officeDocument/2006/relationships/image" Target="../media/image20.png"/><Relationship Id="rId47" Type="http://schemas.openxmlformats.org/officeDocument/2006/relationships/image" Target="../media/image25.png"/><Relationship Id="rId50" Type="http://schemas.openxmlformats.org/officeDocument/2006/relationships/image" Target="../media/image28.png"/><Relationship Id="rId55" Type="http://schemas.openxmlformats.org/officeDocument/2006/relationships/image" Target="../media/image33.png"/><Relationship Id="rId63" Type="http://schemas.openxmlformats.org/officeDocument/2006/relationships/image" Target="../media/image41.png"/><Relationship Id="rId68" Type="http://schemas.openxmlformats.org/officeDocument/2006/relationships/image" Target="../media/image46.png"/><Relationship Id="rId25" Type="http://schemas.openxmlformats.org/officeDocument/2006/relationships/image" Target="../media/image3.png"/><Relationship Id="rId33" Type="http://schemas.openxmlformats.org/officeDocument/2006/relationships/image" Target="../media/image11.png"/><Relationship Id="rId38" Type="http://schemas.openxmlformats.org/officeDocument/2006/relationships/image" Target="../media/image16.png"/><Relationship Id="rId46" Type="http://schemas.openxmlformats.org/officeDocument/2006/relationships/image" Target="../media/image24.png"/><Relationship Id="rId59" Type="http://schemas.openxmlformats.org/officeDocument/2006/relationships/image" Target="../media/image37.png"/><Relationship Id="rId67" Type="http://schemas.openxmlformats.org/officeDocument/2006/relationships/image" Target="../media/image45.png"/><Relationship Id="rId71" Type="http://schemas.openxmlformats.org/officeDocument/2006/relationships/image" Target="../media/image49.png"/><Relationship Id="rId2" Type="http://schemas.openxmlformats.org/officeDocument/2006/relationships/customXml" Target="../ink/ink1.xml"/><Relationship Id="rId29" Type="http://schemas.openxmlformats.org/officeDocument/2006/relationships/image" Target="../media/image7.jpg"/><Relationship Id="rId41" Type="http://schemas.openxmlformats.org/officeDocument/2006/relationships/image" Target="../media/image19.png"/><Relationship Id="rId54" Type="http://schemas.openxmlformats.org/officeDocument/2006/relationships/image" Target="../media/image32.png"/><Relationship Id="rId62" Type="http://schemas.openxmlformats.org/officeDocument/2006/relationships/image" Target="../media/image40.png"/><Relationship Id="rId70" Type="http://schemas.openxmlformats.org/officeDocument/2006/relationships/image" Target="../media/image48.png"/><Relationship Id="rId1" Type="http://schemas.openxmlformats.org/officeDocument/2006/relationships/slideLayout" Target="../slideLayouts/slideLayout1.xml"/><Relationship Id="rId24" Type="http://schemas.openxmlformats.org/officeDocument/2006/relationships/image" Target="../media/image2.png"/><Relationship Id="rId32" Type="http://schemas.openxmlformats.org/officeDocument/2006/relationships/image" Target="../media/image10.png"/><Relationship Id="rId37" Type="http://schemas.openxmlformats.org/officeDocument/2006/relationships/image" Target="../media/image15.png"/><Relationship Id="rId40" Type="http://schemas.openxmlformats.org/officeDocument/2006/relationships/image" Target="../media/image18.png"/><Relationship Id="rId45" Type="http://schemas.openxmlformats.org/officeDocument/2006/relationships/image" Target="../media/image23.png"/><Relationship Id="rId53" Type="http://schemas.openxmlformats.org/officeDocument/2006/relationships/image" Target="../media/image31.png"/><Relationship Id="rId58" Type="http://schemas.openxmlformats.org/officeDocument/2006/relationships/image" Target="../media/image36.png"/><Relationship Id="rId66" Type="http://schemas.openxmlformats.org/officeDocument/2006/relationships/image" Target="../media/image44.png"/><Relationship Id="rId74" Type="http://schemas.openxmlformats.org/officeDocument/2006/relationships/image" Target="../media/image52.jpeg"/><Relationship Id="rId23" Type="http://schemas.openxmlformats.org/officeDocument/2006/relationships/image" Target="../media/image1.png"/><Relationship Id="rId28" Type="http://schemas.openxmlformats.org/officeDocument/2006/relationships/image" Target="../media/image6.png"/><Relationship Id="rId36" Type="http://schemas.openxmlformats.org/officeDocument/2006/relationships/image" Target="../media/image14.png"/><Relationship Id="rId49" Type="http://schemas.openxmlformats.org/officeDocument/2006/relationships/image" Target="../media/image27.png"/><Relationship Id="rId57" Type="http://schemas.openxmlformats.org/officeDocument/2006/relationships/image" Target="../media/image35.png"/><Relationship Id="rId61" Type="http://schemas.openxmlformats.org/officeDocument/2006/relationships/image" Target="../media/image39.png"/><Relationship Id="rId31" Type="http://schemas.openxmlformats.org/officeDocument/2006/relationships/image" Target="../media/image9.png"/><Relationship Id="rId44" Type="http://schemas.openxmlformats.org/officeDocument/2006/relationships/image" Target="../media/image22.png"/><Relationship Id="rId52" Type="http://schemas.openxmlformats.org/officeDocument/2006/relationships/image" Target="../media/image30.png"/><Relationship Id="rId60" Type="http://schemas.openxmlformats.org/officeDocument/2006/relationships/image" Target="../media/image38.png"/><Relationship Id="rId65" Type="http://schemas.openxmlformats.org/officeDocument/2006/relationships/image" Target="../media/image43.png"/><Relationship Id="rId73" Type="http://schemas.openxmlformats.org/officeDocument/2006/relationships/image" Target="../media/image51.jpeg"/><Relationship Id="rId22" Type="http://schemas.openxmlformats.org/officeDocument/2006/relationships/image" Target="../media/image1.emf"/><Relationship Id="rId27" Type="http://schemas.openxmlformats.org/officeDocument/2006/relationships/image" Target="../media/image5.jpg"/><Relationship Id="rId30" Type="http://schemas.openxmlformats.org/officeDocument/2006/relationships/image" Target="../media/image8.jpeg"/><Relationship Id="rId35" Type="http://schemas.openxmlformats.org/officeDocument/2006/relationships/image" Target="../media/image13.png"/><Relationship Id="rId43" Type="http://schemas.openxmlformats.org/officeDocument/2006/relationships/image" Target="../media/image21.png"/><Relationship Id="rId48" Type="http://schemas.openxmlformats.org/officeDocument/2006/relationships/image" Target="../media/image26.png"/><Relationship Id="rId56" Type="http://schemas.openxmlformats.org/officeDocument/2006/relationships/image" Target="../media/image34.png"/><Relationship Id="rId64" Type="http://schemas.openxmlformats.org/officeDocument/2006/relationships/image" Target="../media/image42.png"/><Relationship Id="rId69" Type="http://schemas.openxmlformats.org/officeDocument/2006/relationships/image" Target="../media/image47.png"/><Relationship Id="rId51" Type="http://schemas.openxmlformats.org/officeDocument/2006/relationships/image" Target="../media/image29.png"/><Relationship Id="rId72"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0F00F9-7707-4A49-BF37-D6BA65AE4A10}"/>
              </a:ext>
            </a:extLst>
          </p:cNvPr>
          <p:cNvSpPr txBox="1"/>
          <p:nvPr/>
        </p:nvSpPr>
        <p:spPr>
          <a:xfrm>
            <a:off x="1181352" y="1395662"/>
            <a:ext cx="32586240" cy="2542234"/>
          </a:xfrm>
          <a:prstGeom prst="rect">
            <a:avLst/>
          </a:prstGeom>
          <a:noFill/>
        </p:spPr>
        <p:txBody>
          <a:bodyPr wrap="square" rtlCol="0">
            <a:spAutoFit/>
          </a:bodyPr>
          <a:lstStyle/>
          <a:p>
            <a:pPr>
              <a:lnSpc>
                <a:spcPct val="75000"/>
              </a:lnSpc>
            </a:pPr>
            <a:r>
              <a:rPr lang="en-GB" sz="10598" b="1" dirty="0">
                <a:latin typeface="Arial" panose="020B0604020202020204" pitchFamily="34" charset="0"/>
                <a:cs typeface="Arial" panose="020B0604020202020204" pitchFamily="34" charset="0"/>
              </a:rPr>
              <a:t>The Role of Low-level Visual Cues on the Neural Responses to Faces in Infants</a:t>
            </a:r>
            <a:endParaRPr lang="en-US" sz="10598"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D8C00FF-66CD-3644-812E-87E6599D65ED}"/>
              </a:ext>
            </a:extLst>
          </p:cNvPr>
          <p:cNvSpPr txBox="1"/>
          <p:nvPr/>
        </p:nvSpPr>
        <p:spPr>
          <a:xfrm>
            <a:off x="1181355" y="5403195"/>
            <a:ext cx="28490779" cy="1322798"/>
          </a:xfrm>
          <a:prstGeom prst="rect">
            <a:avLst/>
          </a:prstGeom>
          <a:noFill/>
        </p:spPr>
        <p:txBody>
          <a:bodyPr wrap="square" rtlCol="0">
            <a:spAutoFit/>
          </a:bodyPr>
          <a:lstStyle/>
          <a:p>
            <a:r>
              <a:rPr lang="en-US" sz="3998" i="1" dirty="0">
                <a:latin typeface="Arial" panose="020B0604020202020204" pitchFamily="34" charset="0"/>
                <a:cs typeface="Arial" panose="020B0604020202020204" pitchFamily="34" charset="0"/>
              </a:rPr>
              <a:t>University of South Carolina</a:t>
            </a:r>
          </a:p>
          <a:p>
            <a:r>
              <a:rPr lang="en-US" sz="3998" dirty="0">
                <a:latin typeface="Arial" panose="020B0604020202020204" pitchFamily="34" charset="0"/>
                <a:cs typeface="Arial" panose="020B0604020202020204" pitchFamily="34" charset="0"/>
              </a:rPr>
              <a:t>contact: contes@mailbox.sc.edu</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8FCB61D9-DAA2-964F-A4EC-3A776629237F}"/>
                  </a:ext>
                </a:extLst>
              </p14:cNvPr>
              <p14:cNvContentPartPr/>
              <p14:nvPr/>
            </p14:nvContentPartPr>
            <p14:xfrm>
              <a:off x="-8087439" y="3962103"/>
              <a:ext cx="360" cy="360"/>
            </p14:xfrm>
          </p:contentPart>
        </mc:Choice>
        <mc:Fallback xmlns="">
          <p:pic>
            <p:nvPicPr>
              <p:cNvPr id="8" name="Ink 7">
                <a:extLst>
                  <a:ext uri="{FF2B5EF4-FFF2-40B4-BE49-F238E27FC236}">
                    <a16:creationId xmlns:a16="http://schemas.microsoft.com/office/drawing/2014/main" id="{8FCB61D9-DAA2-964F-A4EC-3A776629237F}"/>
                  </a:ext>
                </a:extLst>
              </p:cNvPr>
              <p:cNvPicPr/>
              <p:nvPr/>
            </p:nvPicPr>
            <p:blipFill>
              <a:blip r:embed="rId22"/>
              <a:stretch>
                <a:fillRect/>
              </a:stretch>
            </p:blipFill>
            <p:spPr>
              <a:xfrm>
                <a:off x="-8096439" y="3953103"/>
                <a:ext cx="18000" cy="18000"/>
              </a:xfrm>
              <a:prstGeom prst="rect">
                <a:avLst/>
              </a:prstGeom>
            </p:spPr>
          </p:pic>
        </mc:Fallback>
      </mc:AlternateContent>
      <p:cxnSp>
        <p:nvCxnSpPr>
          <p:cNvPr id="9" name="Straight Connector 8">
            <a:extLst>
              <a:ext uri="{FF2B5EF4-FFF2-40B4-BE49-F238E27FC236}">
                <a16:creationId xmlns:a16="http://schemas.microsoft.com/office/drawing/2014/main" id="{9B729FDF-39FF-364C-ABBA-A858D245EC50}"/>
              </a:ext>
            </a:extLst>
          </p:cNvPr>
          <p:cNvCxnSpPr>
            <a:cxnSpLocks/>
          </p:cNvCxnSpPr>
          <p:nvPr/>
        </p:nvCxnSpPr>
        <p:spPr>
          <a:xfrm>
            <a:off x="1153910" y="6731669"/>
            <a:ext cx="41437882"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41F7D958-2A8B-4B48-9563-58427CDEE0B8}"/>
              </a:ext>
            </a:extLst>
          </p:cNvPr>
          <p:cNvGrpSpPr/>
          <p:nvPr/>
        </p:nvGrpSpPr>
        <p:grpSpPr>
          <a:xfrm>
            <a:off x="1153910" y="7149410"/>
            <a:ext cx="13258800" cy="12103795"/>
            <a:chOff x="1153908" y="7149406"/>
            <a:chExt cx="13258800" cy="12528595"/>
          </a:xfrm>
        </p:grpSpPr>
        <p:sp>
          <p:nvSpPr>
            <p:cNvPr id="10" name="Rectangle 23">
              <a:extLst>
                <a:ext uri="{FF2B5EF4-FFF2-40B4-BE49-F238E27FC236}">
                  <a16:creationId xmlns:a16="http://schemas.microsoft.com/office/drawing/2014/main" id="{60C7E120-5FB8-5641-92AA-E9A07AA68547}"/>
                </a:ext>
              </a:extLst>
            </p:cNvPr>
            <p:cNvSpPr>
              <a:spLocks noChangeArrowheads="1"/>
            </p:cNvSpPr>
            <p:nvPr/>
          </p:nvSpPr>
          <p:spPr bwMode="auto">
            <a:xfrm>
              <a:off x="1153908" y="7833602"/>
              <a:ext cx="13247542" cy="11844399"/>
            </a:xfrm>
            <a:prstGeom prst="rect">
              <a:avLst/>
            </a:prstGeom>
            <a:noFill/>
            <a:ln w="57150" cmpd="thinThick">
              <a:noFill/>
              <a:miter lim="800000"/>
              <a:headEnd/>
              <a:tailEnd/>
            </a:ln>
            <a:effectLst/>
          </p:spPr>
          <p:txBody>
            <a:bodyPr wrap="square" lIns="0" tIns="182880" rIns="0" bIns="0">
              <a:noAutofit/>
            </a:bodyPr>
            <a:lstStyle/>
            <a:p>
              <a:pPr algn="just"/>
              <a:r>
                <a:rPr lang="en-GB" sz="3200" dirty="0">
                  <a:latin typeface="Arial" panose="020B0604020202020204" pitchFamily="34" charset="0"/>
                  <a:cs typeface="Arial" panose="020B0604020202020204" pitchFamily="34" charset="0"/>
                </a:rPr>
                <a:t>The face inversion effect has been considered the marker for expert perceptual processing (Valentine, 1988). It affects face-specific components of event-related brain potentials (ERPs). In adults, the N170 component shows larger amplitude and delayed latency to inverted than upright faces</a:t>
              </a:r>
              <a:r>
                <a:rPr lang="en-GB" sz="3200" baseline="30000" dirty="0">
                  <a:latin typeface="Arial" panose="020B0604020202020204" pitchFamily="34" charset="0"/>
                  <a:cs typeface="Arial" panose="020B0604020202020204" pitchFamily="34" charset="0"/>
                </a:rPr>
                <a:t>1</a:t>
              </a:r>
              <a:r>
                <a:rPr lang="en-GB" sz="3200" dirty="0">
                  <a:latin typeface="Arial" panose="020B0604020202020204" pitchFamily="34" charset="0"/>
                  <a:cs typeface="Arial" panose="020B0604020202020204" pitchFamily="34" charset="0"/>
                </a:rPr>
                <a:t>. Such inversion effect does not occur for non-face stimuli</a:t>
              </a:r>
              <a:r>
                <a:rPr lang="en-GB" sz="3200" baseline="30000" dirty="0">
                  <a:latin typeface="Arial" panose="020B0604020202020204" pitchFamily="34" charset="0"/>
                  <a:cs typeface="Arial" panose="020B0604020202020204" pitchFamily="34" charset="0"/>
                </a:rPr>
                <a:t>1,2</a:t>
              </a:r>
              <a:r>
                <a:rPr lang="en-GB" sz="3200" dirty="0">
                  <a:latin typeface="Arial" panose="020B0604020202020204" pitchFamily="34" charset="0"/>
                  <a:cs typeface="Arial" panose="020B0604020202020204" pitchFamily="34" charset="0"/>
                </a:rPr>
                <a:t>. </a:t>
              </a:r>
            </a:p>
            <a:p>
              <a:pPr indent="457200" algn="just"/>
              <a:r>
                <a:rPr lang="en-GB" sz="3200" dirty="0">
                  <a:latin typeface="Arial" panose="020B0604020202020204" pitchFamily="34" charset="0"/>
                  <a:cs typeface="Arial" panose="020B0604020202020204" pitchFamily="34" charset="0"/>
                </a:rPr>
                <a:t>Two distinct ERP components, the N290 and the P400, become increasingly sensitive to upright human faces between 3 and 12 months of age</a:t>
              </a:r>
              <a:r>
                <a:rPr lang="en-GB" sz="3200" baseline="30000" dirty="0">
                  <a:latin typeface="Arial" panose="020B0604020202020204" pitchFamily="34" charset="0"/>
                  <a:cs typeface="Arial" panose="020B0604020202020204" pitchFamily="34" charset="0"/>
                </a:rPr>
                <a:t>3,4,5</a:t>
              </a:r>
              <a:r>
                <a:rPr lang="en-GB" sz="3200" dirty="0">
                  <a:latin typeface="Arial" panose="020B0604020202020204" pitchFamily="34" charset="0"/>
                  <a:cs typeface="Arial" panose="020B0604020202020204" pitchFamily="34" charset="0"/>
                </a:rPr>
                <a:t>. An inversion effect for human faces has been reported to modulate the amplitude of the N290 in 3- month-old infants</a:t>
              </a:r>
              <a:r>
                <a:rPr lang="en-GB" sz="3200" baseline="30000" dirty="0">
                  <a:latin typeface="Arial" panose="020B0604020202020204" pitchFamily="34" charset="0"/>
                  <a:cs typeface="Arial" panose="020B0604020202020204" pitchFamily="34" charset="0"/>
                </a:rPr>
                <a:t>6</a:t>
              </a:r>
              <a:r>
                <a:rPr lang="en-GB" sz="3200" dirty="0">
                  <a:latin typeface="Arial" panose="020B0604020202020204" pitchFamily="34" charset="0"/>
                  <a:cs typeface="Arial" panose="020B0604020202020204" pitchFamily="34" charset="0"/>
                </a:rPr>
                <a:t> and the P400 latency</a:t>
              </a:r>
              <a:r>
                <a:rPr lang="en-GB" sz="3200" baseline="30000" dirty="0">
                  <a:latin typeface="Arial" panose="020B0604020202020204" pitchFamily="34" charset="0"/>
                  <a:cs typeface="Arial" panose="020B0604020202020204" pitchFamily="34" charset="0"/>
                </a:rPr>
                <a:t>7</a:t>
              </a:r>
              <a:r>
                <a:rPr lang="en-GB" sz="3200" dirty="0">
                  <a:latin typeface="Arial" panose="020B0604020202020204" pitchFamily="34" charset="0"/>
                  <a:cs typeface="Arial" panose="020B0604020202020204" pitchFamily="34" charset="0"/>
                </a:rPr>
                <a:t>.</a:t>
              </a:r>
              <a:r>
                <a:rPr lang="en-GB" sz="3200" baseline="3000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Similarly to the adult N170, the neural generator of the N290 component has been localized in the middle and posterior fusiform gyri</a:t>
              </a:r>
              <a:r>
                <a:rPr lang="en-GB" sz="3200" baseline="30000" dirty="0">
                  <a:latin typeface="Arial" panose="020B0604020202020204" pitchFamily="34" charset="0"/>
                  <a:cs typeface="Arial" panose="020B0604020202020204" pitchFamily="34" charset="0"/>
                </a:rPr>
                <a:t>4,8</a:t>
              </a:r>
              <a:r>
                <a:rPr lang="en-GB" sz="3200" dirty="0">
                  <a:latin typeface="Arial" panose="020B0604020202020204" pitchFamily="34" charset="0"/>
                  <a:cs typeface="Arial" panose="020B0604020202020204" pitchFamily="34" charset="0"/>
                </a:rPr>
                <a:t>. The posterior cingulate cortex has been reported to generate the response to faces of the P400 ERP</a:t>
              </a:r>
              <a:r>
                <a:rPr lang="en-GB" sz="3200" baseline="30000" dirty="0">
                  <a:latin typeface="Arial" panose="020B0604020202020204" pitchFamily="34" charset="0"/>
                  <a:cs typeface="Arial" panose="020B0604020202020204" pitchFamily="34" charset="0"/>
                </a:rPr>
                <a:t>8,9</a:t>
              </a:r>
              <a:r>
                <a:rPr lang="en-GB" sz="3200" dirty="0">
                  <a:latin typeface="Arial" panose="020B0604020202020204" pitchFamily="34" charset="0"/>
                  <a:cs typeface="Arial" panose="020B0604020202020204" pitchFamily="34" charset="0"/>
                </a:rPr>
                <a:t>.</a:t>
              </a:r>
            </a:p>
            <a:p>
              <a:pPr indent="457200" algn="just"/>
              <a:r>
                <a:rPr lang="en-GB" sz="3200" dirty="0">
                  <a:latin typeface="Arial" panose="020B0604020202020204" pitchFamily="34" charset="0"/>
                  <a:cs typeface="Arial" panose="020B0604020202020204" pitchFamily="34" charset="0"/>
                </a:rPr>
                <a:t>We systematically investigated the development of the inversion effect on the N290 and P400 responses to faces and houses during the first year of life. We assessed developmental changes in the source localization of the inversion effects using age-appropriate head models. We hypothesized that faces would elicit larger N290 and P400 responses compared to houses. Developmental change could influence the characteristics of the inversion effect on both ERP components and their neural generators. </a:t>
              </a:r>
            </a:p>
            <a:p>
              <a:pPr algn="just"/>
              <a:endParaRPr lang="en-US" sz="32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3DBF0F9-B5E4-134F-9C1A-E6939333E954}"/>
                </a:ext>
              </a:extLst>
            </p:cNvPr>
            <p:cNvSpPr txBox="1"/>
            <p:nvPr/>
          </p:nvSpPr>
          <p:spPr>
            <a:xfrm>
              <a:off x="1163052" y="7149406"/>
              <a:ext cx="13249656" cy="769441"/>
            </a:xfrm>
            <a:prstGeom prst="rect">
              <a:avLst/>
            </a:prstGeom>
            <a:solidFill>
              <a:srgbClr val="74000B"/>
            </a:solidFill>
            <a:effectLst/>
          </p:spPr>
          <p:txBody>
            <a:bodyPr wrap="square" lIns="182880" rtlCol="0" anchor="ctr" anchorCtr="0">
              <a:noAutofit/>
            </a:bodyPr>
            <a:lstStyle/>
            <a:p>
              <a:r>
                <a:rPr lang="en-GB" sz="4402" b="1" dirty="0">
                  <a:solidFill>
                    <a:schemeClr val="bg1"/>
                  </a:solidFill>
                  <a:latin typeface="Arial" panose="020B0604020202020204" pitchFamily="34" charset="0"/>
                  <a:cs typeface="Arial" panose="020B0604020202020204" pitchFamily="34" charset="0"/>
                </a:rPr>
                <a:t>Introduction</a:t>
              </a:r>
            </a:p>
          </p:txBody>
        </p:sp>
      </p:grpSp>
      <p:sp>
        <p:nvSpPr>
          <p:cNvPr id="14" name="TextBox 13">
            <a:extLst>
              <a:ext uri="{FF2B5EF4-FFF2-40B4-BE49-F238E27FC236}">
                <a16:creationId xmlns:a16="http://schemas.microsoft.com/office/drawing/2014/main" id="{F51D9FF3-0855-2043-B004-D09253853E29}"/>
              </a:ext>
            </a:extLst>
          </p:cNvPr>
          <p:cNvSpPr txBox="1"/>
          <p:nvPr/>
        </p:nvSpPr>
        <p:spPr>
          <a:xfrm>
            <a:off x="29371812" y="7115702"/>
            <a:ext cx="13249656" cy="769440"/>
          </a:xfrm>
          <a:prstGeom prst="rect">
            <a:avLst/>
          </a:prstGeom>
          <a:solidFill>
            <a:srgbClr val="74000B"/>
          </a:solidFill>
          <a:effectLst/>
        </p:spPr>
        <p:txBody>
          <a:bodyPr wrap="square" lIns="182880" rtlCol="0" anchor="ctr" anchorCtr="0">
            <a:noAutofit/>
          </a:bodyPr>
          <a:lstStyle/>
          <a:p>
            <a:r>
              <a:rPr lang="en-GB" sz="4402" b="1" dirty="0">
                <a:solidFill>
                  <a:schemeClr val="bg1"/>
                </a:solidFill>
                <a:latin typeface="Arial" panose="020B0604020202020204" pitchFamily="34" charset="0"/>
                <a:cs typeface="Arial" panose="020B0604020202020204" pitchFamily="34" charset="0"/>
              </a:rPr>
              <a:t>ERP Results</a:t>
            </a:r>
          </a:p>
        </p:txBody>
      </p:sp>
      <p:sp>
        <p:nvSpPr>
          <p:cNvPr id="15" name="TextBox 14">
            <a:extLst>
              <a:ext uri="{FF2B5EF4-FFF2-40B4-BE49-F238E27FC236}">
                <a16:creationId xmlns:a16="http://schemas.microsoft.com/office/drawing/2014/main" id="{78955CB0-2A5F-4544-A66D-28D0418362A4}"/>
              </a:ext>
            </a:extLst>
          </p:cNvPr>
          <p:cNvSpPr txBox="1"/>
          <p:nvPr/>
        </p:nvSpPr>
        <p:spPr>
          <a:xfrm>
            <a:off x="15381934" y="7149408"/>
            <a:ext cx="13249656" cy="769440"/>
          </a:xfrm>
          <a:prstGeom prst="rect">
            <a:avLst/>
          </a:prstGeom>
          <a:solidFill>
            <a:srgbClr val="74000B"/>
          </a:solidFill>
          <a:effectLst/>
        </p:spPr>
        <p:txBody>
          <a:bodyPr wrap="square" lIns="182880" rtlCol="0" anchor="ctr" anchorCtr="0">
            <a:noAutofit/>
          </a:bodyPr>
          <a:lstStyle/>
          <a:p>
            <a:r>
              <a:rPr lang="en-GB" sz="4402" b="1" dirty="0">
                <a:solidFill>
                  <a:schemeClr val="bg1"/>
                </a:solidFill>
                <a:latin typeface="Arial" panose="020B0604020202020204" pitchFamily="34" charset="0"/>
                <a:cs typeface="Arial" panose="020B0604020202020204" pitchFamily="34" charset="0"/>
              </a:rPr>
              <a:t>Methods</a:t>
            </a:r>
          </a:p>
        </p:txBody>
      </p:sp>
      <p:grpSp>
        <p:nvGrpSpPr>
          <p:cNvPr id="2" name="Group 1">
            <a:extLst>
              <a:ext uri="{FF2B5EF4-FFF2-40B4-BE49-F238E27FC236}">
                <a16:creationId xmlns:a16="http://schemas.microsoft.com/office/drawing/2014/main" id="{5129090C-84F6-4440-A526-9E00ED6195BC}"/>
              </a:ext>
            </a:extLst>
          </p:cNvPr>
          <p:cNvGrpSpPr/>
          <p:nvPr/>
        </p:nvGrpSpPr>
        <p:grpSpPr>
          <a:xfrm>
            <a:off x="1105011" y="18824930"/>
            <a:ext cx="13258800" cy="8923570"/>
            <a:chOff x="1153908" y="14592956"/>
            <a:chExt cx="13258800" cy="8261632"/>
          </a:xfrm>
        </p:grpSpPr>
        <p:sp>
          <p:nvSpPr>
            <p:cNvPr id="22" name="Rectangle 23">
              <a:extLst>
                <a:ext uri="{FF2B5EF4-FFF2-40B4-BE49-F238E27FC236}">
                  <a16:creationId xmlns:a16="http://schemas.microsoft.com/office/drawing/2014/main" id="{A527D533-901D-9A43-B892-B81C6C19A83B}"/>
                </a:ext>
              </a:extLst>
            </p:cNvPr>
            <p:cNvSpPr>
              <a:spLocks noChangeArrowheads="1"/>
            </p:cNvSpPr>
            <p:nvPr/>
          </p:nvSpPr>
          <p:spPr bwMode="auto">
            <a:xfrm>
              <a:off x="1153908" y="15362398"/>
              <a:ext cx="13258800" cy="7492190"/>
            </a:xfrm>
            <a:prstGeom prst="rect">
              <a:avLst/>
            </a:prstGeom>
            <a:solidFill>
              <a:schemeClr val="bg2"/>
            </a:solidFill>
            <a:ln w="57150" cmpd="thinThick">
              <a:noFill/>
              <a:miter lim="800000"/>
              <a:headEnd/>
              <a:tailEnd/>
            </a:ln>
            <a:effectLst/>
          </p:spPr>
          <p:txBody>
            <a:bodyPr wrap="square" lIns="365760" tIns="365760" rIns="365760" bIns="365760">
              <a:noAutofit/>
            </a:bodyPr>
            <a:lstStyle/>
            <a:p>
              <a:pPr marL="571406" indent="-571406" algn="just">
                <a:buFont typeface="Arial" panose="020B0604020202020204" pitchFamily="34" charset="0"/>
                <a:buChar char="•"/>
              </a:pPr>
              <a:r>
                <a:rPr lang="en-US" altLang="en-US" sz="3600" dirty="0">
                  <a:latin typeface="Arial" panose="020B0604020202020204" pitchFamily="34" charset="0"/>
                  <a:cs typeface="Arial" panose="020B0604020202020204" pitchFamily="34" charset="0"/>
                </a:rPr>
                <a:t>Preliminary findings suggest a larger negativity in response to upright faces than inverted faces in young infants (i.e., 3- and 4.5-month-olds). By 12 months of age the N290 shows larger negativity in response to faces than houses, regardless of the stimulus orientation.</a:t>
              </a:r>
            </a:p>
            <a:p>
              <a:pPr marL="571406" indent="-571406" algn="just">
                <a:buFont typeface="Arial" panose="020B0604020202020204" pitchFamily="34" charset="0"/>
                <a:buChar char="•"/>
              </a:pPr>
              <a:r>
                <a:rPr lang="en-US" sz="3600" dirty="0">
                  <a:latin typeface="Arial" panose="020B0604020202020204" pitchFamily="34" charset="0"/>
                  <a:cs typeface="Arial" panose="020B0604020202020204" pitchFamily="34" charset="0"/>
                </a:rPr>
                <a:t>Larger P400 amplitudes are recorded in response to faces than houses across ages. Only 12-month-old infants show a face-specific inversion effect with larger P400 amplitude in response to inverted than upright faces.</a:t>
              </a:r>
            </a:p>
            <a:p>
              <a:pPr marL="571406" indent="-571406" algn="just">
                <a:buFont typeface="Arial" panose="020B0604020202020204" pitchFamily="34" charset="0"/>
                <a:buChar char="•"/>
              </a:pPr>
              <a:r>
                <a:rPr lang="en-US" sz="3600" dirty="0">
                  <a:latin typeface="Arial" panose="020B0604020202020204" pitchFamily="34" charset="0"/>
                  <a:cs typeface="Arial" panose="020B0604020202020204" pitchFamily="34" charset="0"/>
                </a:rPr>
                <a:t>The middle Fusiform Gyrus (</a:t>
              </a:r>
              <a:r>
                <a:rPr lang="en-US" sz="3600" dirty="0" err="1">
                  <a:latin typeface="Arial" panose="020B0604020202020204" pitchFamily="34" charset="0"/>
                  <a:cs typeface="Arial" panose="020B0604020202020204" pitchFamily="34" charset="0"/>
                </a:rPr>
                <a:t>mFG</a:t>
              </a:r>
              <a:r>
                <a:rPr lang="en-US" sz="3600" dirty="0">
                  <a:latin typeface="Arial" panose="020B0604020202020204" pitchFamily="34" charset="0"/>
                  <a:cs typeface="Arial" panose="020B0604020202020204" pitchFamily="34" charset="0"/>
                </a:rPr>
                <a:t>) shows larger responses to upright faces than houses at 12 months of age. The P400 source shows an inversion effect for faces in the </a:t>
              </a:r>
              <a:r>
                <a:rPr lang="en-US" sz="3600" dirty="0" err="1">
                  <a:latin typeface="Arial" panose="020B0604020202020204" pitchFamily="34" charset="0"/>
                  <a:cs typeface="Arial" panose="020B0604020202020204" pitchFamily="34" charset="0"/>
                </a:rPr>
                <a:t>mFG</a:t>
              </a:r>
              <a:r>
                <a:rPr lang="en-US" sz="3600" dirty="0">
                  <a:latin typeface="Arial" panose="020B0604020202020204" pitchFamily="34" charset="0"/>
                  <a:cs typeface="Arial" panose="020B0604020202020204" pitchFamily="34" charset="0"/>
                </a:rPr>
                <a:t> and for both faces and houses in the posterior Cingulate Cortex (</a:t>
              </a:r>
              <a:r>
                <a:rPr lang="en-US" sz="3600" dirty="0" err="1">
                  <a:latin typeface="Arial" panose="020B0604020202020204" pitchFamily="34" charset="0"/>
                  <a:cs typeface="Arial" panose="020B0604020202020204" pitchFamily="34" charset="0"/>
                </a:rPr>
                <a:t>pCC</a:t>
              </a:r>
              <a:r>
                <a:rPr lang="en-US" sz="3600" dirty="0">
                  <a:latin typeface="Arial" panose="020B0604020202020204" pitchFamily="34" charset="0"/>
                  <a:cs typeface="Arial" panose="020B0604020202020204" pitchFamily="34" charset="0"/>
                </a:rPr>
                <a:t>). </a:t>
              </a:r>
            </a:p>
          </p:txBody>
        </p:sp>
        <p:sp>
          <p:nvSpPr>
            <p:cNvPr id="23" name="TextBox 22">
              <a:extLst>
                <a:ext uri="{FF2B5EF4-FFF2-40B4-BE49-F238E27FC236}">
                  <a16:creationId xmlns:a16="http://schemas.microsoft.com/office/drawing/2014/main" id="{CEB4814C-3C61-8349-AFB7-11F4A6ADEE5F}"/>
                </a:ext>
              </a:extLst>
            </p:cNvPr>
            <p:cNvSpPr txBox="1"/>
            <p:nvPr/>
          </p:nvSpPr>
          <p:spPr>
            <a:xfrm>
              <a:off x="1163052" y="14592956"/>
              <a:ext cx="13249656" cy="769441"/>
            </a:xfrm>
            <a:prstGeom prst="rect">
              <a:avLst/>
            </a:prstGeom>
            <a:solidFill>
              <a:srgbClr val="74000B"/>
            </a:solidFill>
            <a:effectLst/>
          </p:spPr>
          <p:txBody>
            <a:bodyPr wrap="square" lIns="182880" rtlCol="0" anchor="ctr" anchorCtr="0">
              <a:noAutofit/>
            </a:bodyPr>
            <a:lstStyle/>
            <a:p>
              <a:r>
                <a:rPr lang="en-GB" sz="4402" b="1" dirty="0">
                  <a:solidFill>
                    <a:schemeClr val="bg1"/>
                  </a:solidFill>
                  <a:latin typeface="Arial" panose="020B0604020202020204" pitchFamily="34" charset="0"/>
                  <a:cs typeface="Arial" panose="020B0604020202020204" pitchFamily="34" charset="0"/>
                </a:rPr>
                <a:t>Conclusion</a:t>
              </a:r>
            </a:p>
          </p:txBody>
        </p:sp>
      </p:grpSp>
      <p:sp>
        <p:nvSpPr>
          <p:cNvPr id="24" name="TextBox 23">
            <a:extLst>
              <a:ext uri="{FF2B5EF4-FFF2-40B4-BE49-F238E27FC236}">
                <a16:creationId xmlns:a16="http://schemas.microsoft.com/office/drawing/2014/main" id="{72152409-17E8-1541-AF21-B4A21EA023D5}"/>
              </a:ext>
            </a:extLst>
          </p:cNvPr>
          <p:cNvSpPr txBox="1"/>
          <p:nvPr/>
        </p:nvSpPr>
        <p:spPr>
          <a:xfrm>
            <a:off x="1181355" y="4146389"/>
            <a:ext cx="28490779" cy="1322991"/>
          </a:xfrm>
          <a:prstGeom prst="rect">
            <a:avLst/>
          </a:prstGeom>
          <a:noFill/>
        </p:spPr>
        <p:txBody>
          <a:bodyPr wrap="square" rtlCol="0">
            <a:spAutoFit/>
          </a:bodyPr>
          <a:lstStyle/>
          <a:p>
            <a:r>
              <a:rPr lang="en-US" sz="7997" dirty="0">
                <a:latin typeface="Arial" panose="020B0604020202020204" pitchFamily="34" charset="0"/>
                <a:cs typeface="Arial" panose="020B0604020202020204" pitchFamily="34" charset="0"/>
              </a:rPr>
              <a:t>Stefania Conte, John E. Richards</a:t>
            </a:r>
          </a:p>
        </p:txBody>
      </p:sp>
      <p:sp>
        <p:nvSpPr>
          <p:cNvPr id="144" name="Rectangle 23">
            <a:extLst>
              <a:ext uri="{FF2B5EF4-FFF2-40B4-BE49-F238E27FC236}">
                <a16:creationId xmlns:a16="http://schemas.microsoft.com/office/drawing/2014/main" id="{4E5C4EC4-ED42-470C-8860-C4C97FAEB3AD}"/>
              </a:ext>
            </a:extLst>
          </p:cNvPr>
          <p:cNvSpPr>
            <a:spLocks noChangeArrowheads="1"/>
          </p:cNvSpPr>
          <p:nvPr/>
        </p:nvSpPr>
        <p:spPr bwMode="auto">
          <a:xfrm>
            <a:off x="15408877" y="7818068"/>
            <a:ext cx="13258800" cy="1151179"/>
          </a:xfrm>
          <a:prstGeom prst="rect">
            <a:avLst/>
          </a:prstGeom>
          <a:noFill/>
          <a:ln w="57150" cmpd="thinThick">
            <a:noFill/>
            <a:miter lim="800000"/>
            <a:headEnd/>
            <a:tailEnd/>
          </a:ln>
          <a:effectLst/>
        </p:spPr>
        <p:txBody>
          <a:bodyPr wrap="square" lIns="0" tIns="182880" rIns="0" bIns="0">
            <a:noAutofit/>
          </a:bodyPr>
          <a:lstStyle/>
          <a:p>
            <a:r>
              <a:rPr lang="en-US" altLang="en-US" sz="3600" b="1" dirty="0">
                <a:latin typeface="Arial" panose="020B0604020202020204" pitchFamily="34" charset="0"/>
                <a:cs typeface="Arial" panose="020B0604020202020204" pitchFamily="34" charset="0"/>
              </a:rPr>
              <a:t>Participants</a:t>
            </a:r>
          </a:p>
          <a:p>
            <a:endParaRPr lang="en-US" altLang="en-US" sz="3600" dirty="0">
              <a:latin typeface="Arial" panose="020B0604020202020204" pitchFamily="34" charset="0"/>
              <a:cs typeface="Arial" panose="020B0604020202020204" pitchFamily="34" charset="0"/>
            </a:endParaRPr>
          </a:p>
        </p:txBody>
      </p:sp>
      <p:sp>
        <p:nvSpPr>
          <p:cNvPr id="152" name="TextBox 151">
            <a:extLst>
              <a:ext uri="{FF2B5EF4-FFF2-40B4-BE49-F238E27FC236}">
                <a16:creationId xmlns:a16="http://schemas.microsoft.com/office/drawing/2014/main" id="{B6529496-92EE-4BF4-BE59-E9328B057598}"/>
              </a:ext>
            </a:extLst>
          </p:cNvPr>
          <p:cNvSpPr txBox="1"/>
          <p:nvPr/>
        </p:nvSpPr>
        <p:spPr>
          <a:xfrm>
            <a:off x="15548724" y="19222174"/>
            <a:ext cx="13249656" cy="768096"/>
          </a:xfrm>
          <a:prstGeom prst="rect">
            <a:avLst/>
          </a:prstGeom>
          <a:solidFill>
            <a:srgbClr val="74000B"/>
          </a:solidFill>
          <a:effectLst/>
        </p:spPr>
        <p:txBody>
          <a:bodyPr wrap="square" lIns="182880" rtlCol="0" anchor="ctr" anchorCtr="0">
            <a:noAutofit/>
          </a:bodyPr>
          <a:lstStyle/>
          <a:p>
            <a:r>
              <a:rPr lang="en-GB" sz="4402" b="1" dirty="0">
                <a:solidFill>
                  <a:schemeClr val="bg1"/>
                </a:solidFill>
                <a:latin typeface="Arial" panose="020B0604020202020204" pitchFamily="34" charset="0"/>
                <a:cs typeface="Arial" panose="020B0604020202020204" pitchFamily="34" charset="0"/>
              </a:rPr>
              <a:t>Source Analysis Results</a:t>
            </a:r>
          </a:p>
        </p:txBody>
      </p:sp>
      <p:sp>
        <p:nvSpPr>
          <p:cNvPr id="216" name="Rectangle 23">
            <a:extLst>
              <a:ext uri="{FF2B5EF4-FFF2-40B4-BE49-F238E27FC236}">
                <a16:creationId xmlns:a16="http://schemas.microsoft.com/office/drawing/2014/main" id="{FC42A776-0196-4AD6-BE1C-9BC1917D9470}"/>
              </a:ext>
            </a:extLst>
          </p:cNvPr>
          <p:cNvSpPr>
            <a:spLocks noChangeArrowheads="1"/>
          </p:cNvSpPr>
          <p:nvPr/>
        </p:nvSpPr>
        <p:spPr bwMode="auto">
          <a:xfrm>
            <a:off x="15456161" y="9927441"/>
            <a:ext cx="5811542" cy="963715"/>
          </a:xfrm>
          <a:prstGeom prst="rect">
            <a:avLst/>
          </a:prstGeom>
          <a:noFill/>
          <a:ln w="57150" cmpd="thinThick">
            <a:noFill/>
            <a:miter lim="800000"/>
            <a:headEnd/>
            <a:tailEnd/>
          </a:ln>
          <a:effectLst/>
        </p:spPr>
        <p:txBody>
          <a:bodyPr wrap="square" lIns="0" tIns="182880" rIns="0" bIns="0">
            <a:noAutofit/>
          </a:bodyPr>
          <a:lstStyle/>
          <a:p>
            <a:r>
              <a:rPr lang="en-US" altLang="en-US" sz="3600" b="1" dirty="0">
                <a:latin typeface="Arial" panose="020B0604020202020204" pitchFamily="34" charset="0"/>
                <a:cs typeface="Arial" panose="020B0604020202020204" pitchFamily="34" charset="0"/>
              </a:rPr>
              <a:t>Stimuli and Procedures</a:t>
            </a:r>
          </a:p>
          <a:p>
            <a:endParaRPr lang="en-US" altLang="en-US" sz="3600" dirty="0">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677696A5-B0E1-42C4-9B21-1E44EB466FE3}"/>
              </a:ext>
            </a:extLst>
          </p:cNvPr>
          <p:cNvSpPr/>
          <p:nvPr/>
        </p:nvSpPr>
        <p:spPr>
          <a:xfrm>
            <a:off x="1181355" y="27748499"/>
            <a:ext cx="13139006" cy="5262979"/>
          </a:xfrm>
          <a:prstGeom prst="rect">
            <a:avLst/>
          </a:prstGeom>
        </p:spPr>
        <p:txBody>
          <a:bodyPr wrap="square">
            <a:spAutoFit/>
          </a:bodyPr>
          <a:lstStyle/>
          <a:p>
            <a:pPr algn="just"/>
            <a:r>
              <a:rPr lang="en-US" altLang="en-US" sz="1600" b="1" dirty="0">
                <a:latin typeface="Arial" panose="020B0604020202020204" pitchFamily="34" charset="0"/>
                <a:cs typeface="Arial" panose="020B0604020202020204" pitchFamily="34" charset="0"/>
              </a:rPr>
              <a:t>References</a:t>
            </a:r>
          </a:p>
          <a:p>
            <a:pPr marL="342900" indent="-342900" algn="just">
              <a:buAutoNum type="arabicPeriod"/>
            </a:pPr>
            <a:r>
              <a:rPr lang="en-US" altLang="en-US" sz="1600" dirty="0" err="1">
                <a:latin typeface="Arial" panose="020B0604020202020204" pitchFamily="34" charset="0"/>
                <a:cs typeface="Arial" panose="020B0604020202020204" pitchFamily="34" charset="0"/>
              </a:rPr>
              <a:t>Rossion</a:t>
            </a:r>
            <a:r>
              <a:rPr lang="en-US" altLang="en-US" sz="1600" dirty="0">
                <a:latin typeface="Arial" panose="020B0604020202020204" pitchFamily="34" charset="0"/>
                <a:cs typeface="Arial" panose="020B0604020202020204" pitchFamily="34" charset="0"/>
              </a:rPr>
              <a:t>, B., </a:t>
            </a:r>
            <a:r>
              <a:rPr lang="en-US" altLang="en-US" sz="1600" dirty="0" err="1">
                <a:latin typeface="Arial" panose="020B0604020202020204" pitchFamily="34" charset="0"/>
                <a:cs typeface="Arial" panose="020B0604020202020204" pitchFamily="34" charset="0"/>
              </a:rPr>
              <a:t>Delvenne</a:t>
            </a:r>
            <a:r>
              <a:rPr lang="en-US" altLang="en-US" sz="1600" dirty="0">
                <a:latin typeface="Arial" panose="020B0604020202020204" pitchFamily="34" charset="0"/>
                <a:cs typeface="Arial" panose="020B0604020202020204" pitchFamily="34" charset="0"/>
              </a:rPr>
              <a:t>, J. F., </a:t>
            </a:r>
            <a:r>
              <a:rPr lang="en-US" altLang="en-US" sz="1600" dirty="0" err="1">
                <a:latin typeface="Arial" panose="020B0604020202020204" pitchFamily="34" charset="0"/>
                <a:cs typeface="Arial" panose="020B0604020202020204" pitchFamily="34" charset="0"/>
              </a:rPr>
              <a:t>Debatisse</a:t>
            </a:r>
            <a:r>
              <a:rPr lang="en-US" altLang="en-US" sz="1600" dirty="0">
                <a:latin typeface="Arial" panose="020B0604020202020204" pitchFamily="34" charset="0"/>
                <a:cs typeface="Arial" panose="020B0604020202020204" pitchFamily="34" charset="0"/>
              </a:rPr>
              <a:t>, D., </a:t>
            </a:r>
            <a:r>
              <a:rPr lang="en-US" altLang="en-US" sz="1600" dirty="0" err="1">
                <a:latin typeface="Arial" panose="020B0604020202020204" pitchFamily="34" charset="0"/>
                <a:cs typeface="Arial" panose="020B0604020202020204" pitchFamily="34" charset="0"/>
              </a:rPr>
              <a:t>Goffaux</a:t>
            </a:r>
            <a:r>
              <a:rPr lang="en-US" altLang="en-US" sz="1600" dirty="0">
                <a:latin typeface="Arial" panose="020B0604020202020204" pitchFamily="34" charset="0"/>
                <a:cs typeface="Arial" panose="020B0604020202020204" pitchFamily="34" charset="0"/>
              </a:rPr>
              <a:t>, V., </a:t>
            </a:r>
            <a:r>
              <a:rPr lang="en-US" altLang="en-US" sz="1600" dirty="0" err="1">
                <a:latin typeface="Arial" panose="020B0604020202020204" pitchFamily="34" charset="0"/>
                <a:cs typeface="Arial" panose="020B0604020202020204" pitchFamily="34" charset="0"/>
              </a:rPr>
              <a:t>Bruyer</a:t>
            </a:r>
            <a:r>
              <a:rPr lang="en-US" altLang="en-US" sz="1600" dirty="0">
                <a:latin typeface="Arial" panose="020B0604020202020204" pitchFamily="34" charset="0"/>
                <a:cs typeface="Arial" panose="020B0604020202020204" pitchFamily="34" charset="0"/>
              </a:rPr>
              <a:t>, R., </a:t>
            </a:r>
            <a:r>
              <a:rPr lang="en-US" altLang="en-US" sz="1600" dirty="0" err="1">
                <a:latin typeface="Arial" panose="020B0604020202020204" pitchFamily="34" charset="0"/>
                <a:cs typeface="Arial" panose="020B0604020202020204" pitchFamily="34" charset="0"/>
              </a:rPr>
              <a:t>Crommelinck</a:t>
            </a:r>
            <a:r>
              <a:rPr lang="en-US" altLang="en-US" sz="1600" dirty="0">
                <a:latin typeface="Arial" panose="020B0604020202020204" pitchFamily="34" charset="0"/>
                <a:cs typeface="Arial" panose="020B0604020202020204" pitchFamily="34" charset="0"/>
              </a:rPr>
              <a:t>, M., &amp; </a:t>
            </a:r>
            <a:r>
              <a:rPr lang="en-US" altLang="en-US" sz="1600" dirty="0" err="1">
                <a:latin typeface="Arial" panose="020B0604020202020204" pitchFamily="34" charset="0"/>
                <a:cs typeface="Arial" panose="020B0604020202020204" pitchFamily="34" charset="0"/>
              </a:rPr>
              <a:t>Guérit</a:t>
            </a:r>
            <a:r>
              <a:rPr lang="en-US" altLang="en-US" sz="1600" dirty="0">
                <a:latin typeface="Arial" panose="020B0604020202020204" pitchFamily="34" charset="0"/>
                <a:cs typeface="Arial" panose="020B0604020202020204" pitchFamily="34" charset="0"/>
              </a:rPr>
              <a:t>, J. M. (1999). </a:t>
            </a:r>
            <a:r>
              <a:rPr lang="en-US" altLang="en-US" sz="1600" dirty="0" err="1">
                <a:latin typeface="Arial" panose="020B0604020202020204" pitchFamily="34" charset="0"/>
                <a:cs typeface="Arial" panose="020B0604020202020204" pitchFamily="34" charset="0"/>
              </a:rPr>
              <a:t>Spatio</a:t>
            </a:r>
            <a:r>
              <a:rPr lang="en-US" altLang="en-US" sz="1600" dirty="0">
                <a:latin typeface="Arial" panose="020B0604020202020204" pitchFamily="34" charset="0"/>
                <a:cs typeface="Arial" panose="020B0604020202020204" pitchFamily="34" charset="0"/>
              </a:rPr>
              <a:t>-temporal localization of the face inversion effect: An event-related potentials study. Biological Psychology, 50(3), 173–189.</a:t>
            </a:r>
          </a:p>
          <a:p>
            <a:pPr marL="342900" indent="-342900" algn="just">
              <a:buAutoNum type="arabicPeriod"/>
            </a:pPr>
            <a:r>
              <a:rPr lang="en-US" sz="1800" dirty="0" err="1">
                <a:effectLst/>
                <a:latin typeface="Calibri" panose="020F0502020204030204" pitchFamily="34" charset="0"/>
                <a:ea typeface="Calibri" panose="020F0502020204030204" pitchFamily="34" charset="0"/>
              </a:rPr>
              <a:t>Eimer</a:t>
            </a:r>
            <a:r>
              <a:rPr lang="en-US" sz="1800" dirty="0">
                <a:effectLst/>
                <a:latin typeface="Calibri" panose="020F0502020204030204" pitchFamily="34" charset="0"/>
                <a:ea typeface="Calibri" panose="020F0502020204030204" pitchFamily="34" charset="0"/>
              </a:rPr>
              <a:t>, M. (2000). Effects of face inversion on the structural encoding and recognition of faces - Evidence from event-related brain potentials. </a:t>
            </a:r>
            <a:r>
              <a:rPr lang="en-US" sz="1800" i="1" dirty="0">
                <a:effectLst/>
                <a:latin typeface="Calibri" panose="020F0502020204030204" pitchFamily="34" charset="0"/>
                <a:ea typeface="Calibri" panose="020F0502020204030204" pitchFamily="34" charset="0"/>
              </a:rPr>
              <a:t>Cognitive Brain Research</a:t>
            </a:r>
            <a:r>
              <a:rPr lang="en-US" sz="180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10</a:t>
            </a:r>
            <a:r>
              <a:rPr lang="en-US" sz="1800" dirty="0">
                <a:effectLst/>
                <a:latin typeface="Calibri" panose="020F0502020204030204" pitchFamily="34" charset="0"/>
                <a:ea typeface="Calibri" panose="020F0502020204030204" pitchFamily="34" charset="0"/>
              </a:rPr>
              <a:t>(1–2), 145–158.</a:t>
            </a:r>
          </a:p>
          <a:p>
            <a:pPr marL="342900" indent="-342900" algn="just">
              <a:buAutoNum type="arabicPeriod"/>
            </a:pPr>
            <a:r>
              <a:rPr lang="en-US" sz="1800" dirty="0">
                <a:effectLst/>
                <a:latin typeface="Calibri" panose="020F0502020204030204" pitchFamily="34" charset="0"/>
                <a:ea typeface="Calibri" panose="020F0502020204030204" pitchFamily="34" charset="0"/>
              </a:rPr>
              <a:t>De </a:t>
            </a:r>
            <a:r>
              <a:rPr lang="en-US" sz="1800" dirty="0" err="1">
                <a:effectLst/>
                <a:latin typeface="Calibri" panose="020F0502020204030204" pitchFamily="34" charset="0"/>
                <a:ea typeface="Calibri" panose="020F0502020204030204" pitchFamily="34" charset="0"/>
              </a:rPr>
              <a:t>Haan</a:t>
            </a:r>
            <a:r>
              <a:rPr lang="en-US" sz="1800" dirty="0">
                <a:effectLst/>
                <a:latin typeface="Calibri" panose="020F0502020204030204" pitchFamily="34" charset="0"/>
                <a:ea typeface="Calibri" panose="020F0502020204030204" pitchFamily="34" charset="0"/>
              </a:rPr>
              <a:t>, M., Johnson, M. H., &amp; </a:t>
            </a:r>
            <a:r>
              <a:rPr lang="en-US" sz="1800" dirty="0" err="1">
                <a:effectLst/>
                <a:latin typeface="Calibri" panose="020F0502020204030204" pitchFamily="34" charset="0"/>
                <a:ea typeface="Calibri" panose="020F0502020204030204" pitchFamily="34" charset="0"/>
              </a:rPr>
              <a:t>Halit</a:t>
            </a:r>
            <a:r>
              <a:rPr lang="en-US" sz="1800" dirty="0">
                <a:effectLst/>
                <a:latin typeface="Calibri" panose="020F0502020204030204" pitchFamily="34" charset="0"/>
                <a:ea typeface="Calibri" panose="020F0502020204030204" pitchFamily="34" charset="0"/>
              </a:rPr>
              <a:t>, H. (2003). Development of face-sensitive event-related potentials during infancy: A review. </a:t>
            </a:r>
            <a:r>
              <a:rPr lang="en-US" sz="1800" i="1" dirty="0">
                <a:effectLst/>
                <a:latin typeface="Calibri" panose="020F0502020204030204" pitchFamily="34" charset="0"/>
                <a:ea typeface="Calibri" panose="020F0502020204030204" pitchFamily="34" charset="0"/>
              </a:rPr>
              <a:t>International Journal of Psychophysiology</a:t>
            </a:r>
            <a:r>
              <a:rPr lang="en-US" sz="180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51</a:t>
            </a:r>
            <a:r>
              <a:rPr lang="en-US" sz="1800" dirty="0">
                <a:effectLst/>
                <a:latin typeface="Calibri" panose="020F0502020204030204" pitchFamily="34" charset="0"/>
                <a:ea typeface="Calibri" panose="020F0502020204030204" pitchFamily="34" charset="0"/>
              </a:rPr>
              <a:t>(1), 45–58. </a:t>
            </a:r>
          </a:p>
          <a:p>
            <a:pPr marL="342900" indent="-342900" algn="just">
              <a:buAutoNum type="arabicPeriod"/>
            </a:pPr>
            <a:r>
              <a:rPr lang="en-US" sz="1800" dirty="0">
                <a:effectLst/>
                <a:latin typeface="Calibri" panose="020F0502020204030204" pitchFamily="34" charset="0"/>
                <a:ea typeface="Calibri" panose="020F0502020204030204" pitchFamily="34" charset="0"/>
              </a:rPr>
              <a:t>Guy, M. W., Zieber, N., &amp; Richards, J. E. (2016). The Cortical Development of Specialized Face Processing in Infancy. </a:t>
            </a:r>
            <a:r>
              <a:rPr lang="en-US" sz="1800" i="1" dirty="0">
                <a:effectLst/>
                <a:latin typeface="Calibri" panose="020F0502020204030204" pitchFamily="34" charset="0"/>
                <a:ea typeface="Calibri" panose="020F0502020204030204" pitchFamily="34" charset="0"/>
              </a:rPr>
              <a:t>Child Development</a:t>
            </a:r>
            <a:r>
              <a:rPr lang="en-US" sz="180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87</a:t>
            </a:r>
            <a:r>
              <a:rPr lang="en-US" sz="1800" dirty="0">
                <a:effectLst/>
                <a:latin typeface="Calibri" panose="020F0502020204030204" pitchFamily="34" charset="0"/>
                <a:ea typeface="Calibri" panose="020F0502020204030204" pitchFamily="34" charset="0"/>
              </a:rPr>
              <a:t>(5), 1581–1600.</a:t>
            </a:r>
            <a:endParaRPr lang="en-US" dirty="0">
              <a:latin typeface="Calibri" panose="020F0502020204030204" pitchFamily="34" charset="0"/>
              <a:ea typeface="Calibri" panose="020F0502020204030204" pitchFamily="34" charset="0"/>
            </a:endParaRPr>
          </a:p>
          <a:p>
            <a:pPr marL="342900" indent="-342900" algn="just">
              <a:buAutoNum type="arabicPeriod"/>
            </a:pPr>
            <a:r>
              <a:rPr lang="en-US" sz="1800" dirty="0">
                <a:effectLst/>
                <a:latin typeface="Calibri" panose="020F0502020204030204" pitchFamily="34" charset="0"/>
                <a:ea typeface="Calibri" panose="020F0502020204030204" pitchFamily="34" charset="0"/>
              </a:rPr>
              <a:t>Guy, M. W., Richards, J. E., </a:t>
            </a:r>
            <a:r>
              <a:rPr lang="en-US" sz="1800" dirty="0" err="1">
                <a:effectLst/>
                <a:latin typeface="Calibri" panose="020F0502020204030204" pitchFamily="34" charset="0"/>
                <a:ea typeface="Calibri" panose="020F0502020204030204" pitchFamily="34" charset="0"/>
              </a:rPr>
              <a:t>Tonnsen</a:t>
            </a:r>
            <a:r>
              <a:rPr lang="en-US" sz="1800" dirty="0">
                <a:effectLst/>
                <a:latin typeface="Calibri" panose="020F0502020204030204" pitchFamily="34" charset="0"/>
                <a:ea typeface="Calibri" panose="020F0502020204030204" pitchFamily="34" charset="0"/>
              </a:rPr>
              <a:t>, B. L., &amp; Roberts, J. E. (2018). Neural correlates of face processing in etiologically-distinct 12-month-old infants at high-risk of autism spectrum disorder. </a:t>
            </a:r>
            <a:r>
              <a:rPr lang="en-US" sz="1800" i="1" dirty="0">
                <a:effectLst/>
                <a:latin typeface="Calibri" panose="020F0502020204030204" pitchFamily="34" charset="0"/>
                <a:ea typeface="Calibri" panose="020F0502020204030204" pitchFamily="34" charset="0"/>
              </a:rPr>
              <a:t>Developmental Cognitive Neuroscience</a:t>
            </a:r>
            <a:r>
              <a:rPr lang="en-US" sz="180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29</a:t>
            </a:r>
            <a:r>
              <a:rPr lang="en-US" sz="1800" dirty="0">
                <a:effectLst/>
                <a:latin typeface="Calibri" panose="020F0502020204030204" pitchFamily="34" charset="0"/>
                <a:ea typeface="Calibri" panose="020F0502020204030204" pitchFamily="34" charset="0"/>
              </a:rPr>
              <a:t>, 61–71. </a:t>
            </a:r>
          </a:p>
          <a:p>
            <a:pPr marL="342900" indent="-342900" algn="just">
              <a:buAutoNum type="arabicPeriod"/>
            </a:pPr>
            <a:r>
              <a:rPr lang="en-US" sz="1800" dirty="0">
                <a:effectLst/>
                <a:latin typeface="Calibri" panose="020F0502020204030204" pitchFamily="34" charset="0"/>
                <a:ea typeface="Calibri" panose="020F0502020204030204" pitchFamily="34" charset="0"/>
              </a:rPr>
              <a:t>Peykarjou, S., &amp; </a:t>
            </a:r>
            <a:r>
              <a:rPr lang="en-US" sz="1800" dirty="0" err="1">
                <a:effectLst/>
                <a:latin typeface="Calibri" panose="020F0502020204030204" pitchFamily="34" charset="0"/>
                <a:ea typeface="Calibri" panose="020F0502020204030204" pitchFamily="34" charset="0"/>
              </a:rPr>
              <a:t>Hoehl</a:t>
            </a:r>
            <a:r>
              <a:rPr lang="en-US" sz="1800" dirty="0">
                <a:effectLst/>
                <a:latin typeface="Calibri" panose="020F0502020204030204" pitchFamily="34" charset="0"/>
                <a:ea typeface="Calibri" panose="020F0502020204030204" pitchFamily="34" charset="0"/>
              </a:rPr>
              <a:t>, S. (2013). Three-Month-</a:t>
            </a:r>
            <a:r>
              <a:rPr lang="en-US" sz="1800" dirty="0" err="1">
                <a:effectLst/>
                <a:latin typeface="Calibri" panose="020F0502020204030204" pitchFamily="34" charset="0"/>
                <a:ea typeface="Calibri" panose="020F0502020204030204" pitchFamily="34" charset="0"/>
              </a:rPr>
              <a:t>Olds</a:t>
            </a:r>
            <a:r>
              <a:rPr lang="en-US" sz="1800" dirty="0">
                <a:effectLst/>
                <a:latin typeface="Calibri" panose="020F0502020204030204" pitchFamily="34" charset="0"/>
                <a:ea typeface="Calibri" panose="020F0502020204030204" pitchFamily="34" charset="0"/>
              </a:rPr>
              <a:t>’ Brain Responses to Upright and Inverted Faces and Cars. </a:t>
            </a:r>
            <a:r>
              <a:rPr lang="en-US" sz="1800" i="1" dirty="0">
                <a:effectLst/>
                <a:latin typeface="Calibri" panose="020F0502020204030204" pitchFamily="34" charset="0"/>
                <a:ea typeface="Calibri" panose="020F0502020204030204" pitchFamily="34" charset="0"/>
              </a:rPr>
              <a:t>Developmental Neuropsychology</a:t>
            </a:r>
            <a:r>
              <a:rPr lang="en-US" sz="180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38</a:t>
            </a:r>
            <a:r>
              <a:rPr lang="en-US" sz="1800" dirty="0">
                <a:effectLst/>
                <a:latin typeface="Calibri" panose="020F0502020204030204" pitchFamily="34" charset="0"/>
                <a:ea typeface="Calibri" panose="020F0502020204030204" pitchFamily="34" charset="0"/>
              </a:rPr>
              <a:t>(4), 272–280. </a:t>
            </a:r>
          </a:p>
          <a:p>
            <a:pPr marL="342900" indent="-342900" algn="just">
              <a:buAutoNum type="arabicPeriod"/>
            </a:pPr>
            <a:r>
              <a:rPr lang="en-US" sz="1800" dirty="0" err="1">
                <a:effectLst/>
                <a:latin typeface="Calibri" panose="020F0502020204030204" pitchFamily="34" charset="0"/>
                <a:ea typeface="Calibri" panose="020F0502020204030204" pitchFamily="34" charset="0"/>
              </a:rPr>
              <a:t>Halit</a:t>
            </a:r>
            <a:r>
              <a:rPr lang="en-US" sz="1800" dirty="0">
                <a:effectLst/>
                <a:latin typeface="Calibri" panose="020F0502020204030204" pitchFamily="34" charset="0"/>
                <a:ea typeface="Calibri" panose="020F0502020204030204" pitchFamily="34" charset="0"/>
              </a:rPr>
              <a:t>, H., De </a:t>
            </a:r>
            <a:r>
              <a:rPr lang="en-US" sz="1800" dirty="0" err="1">
                <a:effectLst/>
                <a:latin typeface="Calibri" panose="020F0502020204030204" pitchFamily="34" charset="0"/>
                <a:ea typeface="Calibri" panose="020F0502020204030204" pitchFamily="34" charset="0"/>
              </a:rPr>
              <a:t>Haan</a:t>
            </a:r>
            <a:r>
              <a:rPr lang="en-US" sz="1800" dirty="0">
                <a:effectLst/>
                <a:latin typeface="Calibri" panose="020F0502020204030204" pitchFamily="34" charset="0"/>
                <a:ea typeface="Calibri" panose="020F0502020204030204" pitchFamily="34" charset="0"/>
              </a:rPr>
              <a:t>, M., &amp; Johnson, M. H. (2003). Cortical </a:t>
            </a:r>
            <a:r>
              <a:rPr lang="en-US" sz="1800" dirty="0" err="1">
                <a:effectLst/>
                <a:latin typeface="Calibri" panose="020F0502020204030204" pitchFamily="34" charset="0"/>
                <a:ea typeface="Calibri" panose="020F0502020204030204" pitchFamily="34" charset="0"/>
              </a:rPr>
              <a:t>specialisation</a:t>
            </a:r>
            <a:r>
              <a:rPr lang="en-US" sz="1800" dirty="0">
                <a:effectLst/>
                <a:latin typeface="Calibri" panose="020F0502020204030204" pitchFamily="34" charset="0"/>
                <a:ea typeface="Calibri" panose="020F0502020204030204" pitchFamily="34" charset="0"/>
              </a:rPr>
              <a:t> for face processing: Face-sensitive event-related potential components in 3- and 12-month-old infants. </a:t>
            </a:r>
            <a:r>
              <a:rPr lang="en-US" sz="1800" i="1" dirty="0" err="1">
                <a:effectLst/>
                <a:latin typeface="Calibri" panose="020F0502020204030204" pitchFamily="34" charset="0"/>
                <a:ea typeface="Calibri" panose="020F0502020204030204" pitchFamily="34" charset="0"/>
              </a:rPr>
              <a:t>NeuroImage</a:t>
            </a:r>
            <a:r>
              <a:rPr lang="en-US" sz="180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19</a:t>
            </a:r>
            <a:r>
              <a:rPr lang="en-US" sz="1800" dirty="0">
                <a:effectLst/>
                <a:latin typeface="Calibri" panose="020F0502020204030204" pitchFamily="34" charset="0"/>
                <a:ea typeface="Calibri" panose="020F0502020204030204" pitchFamily="34" charset="0"/>
              </a:rPr>
              <a:t>(3), 1180–1193.</a:t>
            </a:r>
          </a:p>
          <a:p>
            <a:pPr marL="342900" indent="-342900" algn="just">
              <a:buAutoNum type="arabicPeriod"/>
            </a:pPr>
            <a:r>
              <a:rPr lang="en-US" sz="1800" dirty="0">
                <a:effectLst/>
                <a:latin typeface="Calibri" panose="020F0502020204030204" pitchFamily="34" charset="0"/>
                <a:ea typeface="Calibri" panose="020F0502020204030204" pitchFamily="34" charset="0"/>
              </a:rPr>
              <a:t>Conte, S., Richards, J. E., Guy, M. W., Xie, W., &amp; Roberts, J. E. (2020). Face-sensitive brain responses in the first year of life. </a:t>
            </a:r>
            <a:r>
              <a:rPr lang="en-US" sz="1800" i="1" dirty="0" err="1">
                <a:effectLst/>
                <a:latin typeface="Calibri" panose="020F0502020204030204" pitchFamily="34" charset="0"/>
                <a:ea typeface="Calibri" panose="020F0502020204030204" pitchFamily="34" charset="0"/>
              </a:rPr>
              <a:t>NeuroImage</a:t>
            </a:r>
            <a:r>
              <a:rPr lang="en-US" sz="180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211</a:t>
            </a:r>
            <a:r>
              <a:rPr lang="en-US" sz="1800" dirty="0">
                <a:effectLst/>
                <a:latin typeface="Calibri" panose="020F0502020204030204" pitchFamily="34" charset="0"/>
                <a:ea typeface="Calibri" panose="020F0502020204030204" pitchFamily="34" charset="0"/>
              </a:rPr>
              <a:t>, 116602.</a:t>
            </a:r>
          </a:p>
          <a:p>
            <a:pPr marL="342900" indent="-342900" algn="just">
              <a:buAutoNum type="arabicPeriod"/>
            </a:pPr>
            <a:r>
              <a:rPr lang="en-US" sz="1800" dirty="0">
                <a:effectLst/>
                <a:latin typeface="Calibri" panose="020F0502020204030204" pitchFamily="34" charset="0"/>
                <a:ea typeface="Calibri" panose="020F0502020204030204" pitchFamily="34" charset="0"/>
              </a:rPr>
              <a:t>Xie, W., McCormick, S. A., </a:t>
            </a:r>
            <a:r>
              <a:rPr lang="en-US" sz="1800" dirty="0" err="1">
                <a:effectLst/>
                <a:latin typeface="Calibri" panose="020F0502020204030204" pitchFamily="34" charset="0"/>
                <a:ea typeface="Calibri" panose="020F0502020204030204" pitchFamily="34" charset="0"/>
              </a:rPr>
              <a:t>Westerlund</a:t>
            </a:r>
            <a:r>
              <a:rPr lang="en-US" sz="1800" dirty="0">
                <a:effectLst/>
                <a:latin typeface="Calibri" panose="020F0502020204030204" pitchFamily="34" charset="0"/>
                <a:ea typeface="Calibri" panose="020F0502020204030204" pitchFamily="34" charset="0"/>
              </a:rPr>
              <a:t>, A., Bowman, L. C., &amp; Nelson, C. A. (2019). Neural Correlates of Facial Emotion Processing in Infancy. </a:t>
            </a:r>
            <a:r>
              <a:rPr lang="en-US" sz="1800" i="1" dirty="0">
                <a:effectLst/>
                <a:latin typeface="Calibri" panose="020F0502020204030204" pitchFamily="34" charset="0"/>
                <a:ea typeface="Calibri" panose="020F0502020204030204" pitchFamily="34" charset="0"/>
              </a:rPr>
              <a:t>Developmental Science</a:t>
            </a:r>
            <a:r>
              <a:rPr lang="en-US" sz="1800" dirty="0">
                <a:effectLst/>
                <a:latin typeface="Calibri" panose="020F0502020204030204" pitchFamily="34" charset="0"/>
                <a:ea typeface="Calibri" panose="020F0502020204030204" pitchFamily="34" charset="0"/>
              </a:rPr>
              <a:t>.</a:t>
            </a:r>
            <a:endParaRPr lang="en-US" altLang="en-US" sz="1600" b="1" dirty="0">
              <a:solidFill>
                <a:srgbClr val="FF0000"/>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C858F31F-CC7C-4E33-AF97-4DC23C232BA2}"/>
              </a:ext>
            </a:extLst>
          </p:cNvPr>
          <p:cNvPicPr>
            <a:picLocks noChangeAspect="1"/>
          </p:cNvPicPr>
          <p:nvPr/>
        </p:nvPicPr>
        <p:blipFill>
          <a:blip r:embed="rId23"/>
          <a:stretch>
            <a:fillRect/>
          </a:stretch>
        </p:blipFill>
        <p:spPr>
          <a:xfrm>
            <a:off x="33294046" y="1403743"/>
            <a:ext cx="8822184" cy="4316990"/>
          </a:xfrm>
          <a:prstGeom prst="rect">
            <a:avLst/>
          </a:prstGeom>
        </p:spPr>
      </p:pic>
      <p:grpSp>
        <p:nvGrpSpPr>
          <p:cNvPr id="52" name="Group 51">
            <a:extLst>
              <a:ext uri="{FF2B5EF4-FFF2-40B4-BE49-F238E27FC236}">
                <a16:creationId xmlns:a16="http://schemas.microsoft.com/office/drawing/2014/main" id="{09B9047A-4945-43A9-A40E-DE9D526EEA8A}"/>
              </a:ext>
            </a:extLst>
          </p:cNvPr>
          <p:cNvGrpSpPr/>
          <p:nvPr/>
        </p:nvGrpSpPr>
        <p:grpSpPr>
          <a:xfrm>
            <a:off x="21289343" y="10864523"/>
            <a:ext cx="6296189" cy="4265694"/>
            <a:chOff x="15484076" y="13394666"/>
            <a:chExt cx="6296191" cy="4265693"/>
          </a:xfrm>
        </p:grpSpPr>
        <p:grpSp>
          <p:nvGrpSpPr>
            <p:cNvPr id="4" name="Group 3">
              <a:extLst>
                <a:ext uri="{FF2B5EF4-FFF2-40B4-BE49-F238E27FC236}">
                  <a16:creationId xmlns:a16="http://schemas.microsoft.com/office/drawing/2014/main" id="{7203D862-6B27-40A8-826F-AA262F8D1D81}"/>
                </a:ext>
              </a:extLst>
            </p:cNvPr>
            <p:cNvGrpSpPr/>
            <p:nvPr/>
          </p:nvGrpSpPr>
          <p:grpSpPr>
            <a:xfrm>
              <a:off x="15484076" y="13394666"/>
              <a:ext cx="6296191" cy="4265693"/>
              <a:chOff x="21367376" y="23359744"/>
              <a:chExt cx="6296191" cy="4265693"/>
            </a:xfrm>
          </p:grpSpPr>
          <p:grpSp>
            <p:nvGrpSpPr>
              <p:cNvPr id="106" name="Gruppo 60">
                <a:extLst>
                  <a:ext uri="{FF2B5EF4-FFF2-40B4-BE49-F238E27FC236}">
                    <a16:creationId xmlns:a16="http://schemas.microsoft.com/office/drawing/2014/main" id="{31D9C70E-9878-482A-8B6E-BF34DAAAFFF0}"/>
                  </a:ext>
                </a:extLst>
              </p:cNvPr>
              <p:cNvGrpSpPr>
                <a:grpSpLocks noChangeAspect="1"/>
              </p:cNvGrpSpPr>
              <p:nvPr/>
            </p:nvGrpSpPr>
            <p:grpSpPr>
              <a:xfrm>
                <a:off x="21367376" y="24321320"/>
                <a:ext cx="6296191" cy="3304117"/>
                <a:chOff x="2382678" y="2585608"/>
                <a:chExt cx="3063934" cy="1540053"/>
              </a:xfrm>
            </p:grpSpPr>
            <p:cxnSp>
              <p:nvCxnSpPr>
                <p:cNvPr id="107" name="Straight Arrow Connector 2">
                  <a:extLst>
                    <a:ext uri="{FF2B5EF4-FFF2-40B4-BE49-F238E27FC236}">
                      <a16:creationId xmlns:a16="http://schemas.microsoft.com/office/drawing/2014/main" id="{913FCEAC-8D53-4913-A202-071B981DF058}"/>
                    </a:ext>
                  </a:extLst>
                </p:cNvPr>
                <p:cNvCxnSpPr>
                  <a:cxnSpLocks/>
                </p:cNvCxnSpPr>
                <p:nvPr/>
              </p:nvCxnSpPr>
              <p:spPr>
                <a:xfrm>
                  <a:off x="2382678" y="2788539"/>
                  <a:ext cx="1306027" cy="133712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TextBox 74">
                  <a:extLst>
                    <a:ext uri="{FF2B5EF4-FFF2-40B4-BE49-F238E27FC236}">
                      <a16:creationId xmlns:a16="http://schemas.microsoft.com/office/drawing/2014/main" id="{C651EB02-888C-45B8-BFB1-D82FD9141D20}"/>
                    </a:ext>
                  </a:extLst>
                </p:cNvPr>
                <p:cNvSpPr txBox="1"/>
                <p:nvPr/>
              </p:nvSpPr>
              <p:spPr>
                <a:xfrm>
                  <a:off x="3995096" y="2585608"/>
                  <a:ext cx="574521" cy="243724"/>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500</a:t>
                  </a:r>
                </a:p>
              </p:txBody>
            </p:sp>
            <p:sp>
              <p:nvSpPr>
                <p:cNvPr id="110" name="TextBox 77">
                  <a:extLst>
                    <a:ext uri="{FF2B5EF4-FFF2-40B4-BE49-F238E27FC236}">
                      <a16:creationId xmlns:a16="http://schemas.microsoft.com/office/drawing/2014/main" id="{A113C8EF-4F02-4B18-AF34-1BC65B6E4D2C}"/>
                    </a:ext>
                  </a:extLst>
                </p:cNvPr>
                <p:cNvSpPr txBox="1"/>
                <p:nvPr/>
              </p:nvSpPr>
              <p:spPr>
                <a:xfrm>
                  <a:off x="4293427" y="3133016"/>
                  <a:ext cx="1044482" cy="243724"/>
                </a:xfrm>
                <a:prstGeom prst="rect">
                  <a:avLst/>
                </a:prstGeom>
                <a:noFill/>
              </p:spPr>
              <p:txBody>
                <a:bodyPr wrap="square" rtlCol="0">
                  <a:spAutoFit/>
                </a:bodyPr>
                <a:lstStyle/>
                <a:p>
                  <a:pPr algn="ctr"/>
                  <a:r>
                    <a:rPr lang="en-US" sz="2798" dirty="0">
                      <a:latin typeface="Arial" panose="020B0604020202020204" pitchFamily="34" charset="0"/>
                      <a:cs typeface="Arial" panose="020B0604020202020204" pitchFamily="34" charset="0"/>
                    </a:rPr>
                    <a:t>500 – 1500 </a:t>
                  </a:r>
                </a:p>
              </p:txBody>
            </p:sp>
            <p:sp>
              <p:nvSpPr>
                <p:cNvPr id="115" name="TextBox 74">
                  <a:extLst>
                    <a:ext uri="{FF2B5EF4-FFF2-40B4-BE49-F238E27FC236}">
                      <a16:creationId xmlns:a16="http://schemas.microsoft.com/office/drawing/2014/main" id="{5C2A964E-09AE-4BD8-923B-8E71E96ABC2E}"/>
                    </a:ext>
                  </a:extLst>
                </p:cNvPr>
                <p:cNvSpPr txBox="1"/>
                <p:nvPr/>
              </p:nvSpPr>
              <p:spPr>
                <a:xfrm>
                  <a:off x="4872091" y="3596798"/>
                  <a:ext cx="574521" cy="243724"/>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500</a:t>
                  </a:r>
                </a:p>
              </p:txBody>
            </p:sp>
          </p:grpSp>
          <p:grpSp>
            <p:nvGrpSpPr>
              <p:cNvPr id="127" name="Group 36">
                <a:extLst>
                  <a:ext uri="{FF2B5EF4-FFF2-40B4-BE49-F238E27FC236}">
                    <a16:creationId xmlns:a16="http://schemas.microsoft.com/office/drawing/2014/main" id="{DD508563-75D5-4C33-9BD4-CD2A764D985A}"/>
                  </a:ext>
                </a:extLst>
              </p:cNvPr>
              <p:cNvGrpSpPr/>
              <p:nvPr/>
            </p:nvGrpSpPr>
            <p:grpSpPr>
              <a:xfrm>
                <a:off x="21834290" y="23359744"/>
                <a:ext cx="4364611" cy="4142975"/>
                <a:chOff x="4751373" y="1508147"/>
                <a:chExt cx="3093134" cy="2812189"/>
              </a:xfrm>
            </p:grpSpPr>
            <p:pic>
              <p:nvPicPr>
                <p:cNvPr id="134" name="Picture 37">
                  <a:extLst>
                    <a:ext uri="{FF2B5EF4-FFF2-40B4-BE49-F238E27FC236}">
                      <a16:creationId xmlns:a16="http://schemas.microsoft.com/office/drawing/2014/main" id="{80A7820B-C5CB-48CA-AEF3-16513793C11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751373" y="1508147"/>
                  <a:ext cx="1234439" cy="822959"/>
                </a:xfrm>
                <a:prstGeom prst="rect">
                  <a:avLst/>
                </a:prstGeom>
              </p:spPr>
            </p:pic>
            <p:pic>
              <p:nvPicPr>
                <p:cNvPr id="135" name="Picture 38" descr="Screen Shot 2014-10-30 at 10.50.05 AM.png">
                  <a:extLst>
                    <a:ext uri="{FF2B5EF4-FFF2-40B4-BE49-F238E27FC236}">
                      <a16:creationId xmlns:a16="http://schemas.microsoft.com/office/drawing/2014/main" id="{D571C48B-7894-454A-A544-F4CDA61BAC4D}"/>
                    </a:ext>
                  </a:extLst>
                </p:cNvPr>
                <p:cNvPicPr>
                  <a:picLocks/>
                </p:cNvPicPr>
                <p:nvPr/>
              </p:nvPicPr>
              <p:blipFill>
                <a:blip r:embed="rId25" cstate="print">
                  <a:extLst>
                    <a:ext uri="{28A0092B-C50C-407E-A947-70E740481C1C}">
                      <a14:useLocalDpi xmlns:a14="http://schemas.microsoft.com/office/drawing/2010/main" val="0"/>
                    </a:ext>
                  </a:extLst>
                </a:blip>
                <a:stretch>
                  <a:fillRect/>
                </a:stretch>
              </p:blipFill>
              <p:spPr>
                <a:xfrm>
                  <a:off x="5233216" y="1778437"/>
                  <a:ext cx="297275" cy="288897"/>
                </a:xfrm>
                <a:prstGeom prst="rect">
                  <a:avLst/>
                </a:prstGeom>
              </p:spPr>
            </p:pic>
            <p:pic>
              <p:nvPicPr>
                <p:cNvPr id="136" name="Picture 40">
                  <a:extLst>
                    <a:ext uri="{FF2B5EF4-FFF2-40B4-BE49-F238E27FC236}">
                      <a16:creationId xmlns:a16="http://schemas.microsoft.com/office/drawing/2014/main" id="{511F65A8-2EB2-47F8-835E-E5D3DF4017A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375625" y="2142200"/>
                  <a:ext cx="1234441" cy="822959"/>
                </a:xfrm>
                <a:prstGeom prst="rect">
                  <a:avLst/>
                </a:prstGeom>
              </p:spPr>
            </p:pic>
            <p:pic>
              <p:nvPicPr>
                <p:cNvPr id="137" name="Picture 42">
                  <a:extLst>
                    <a:ext uri="{FF2B5EF4-FFF2-40B4-BE49-F238E27FC236}">
                      <a16:creationId xmlns:a16="http://schemas.microsoft.com/office/drawing/2014/main" id="{356D7DED-A2EA-4988-8097-C2097214052F}"/>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968666" y="2801222"/>
                  <a:ext cx="1234441" cy="822960"/>
                </a:xfrm>
                <a:prstGeom prst="rect">
                  <a:avLst/>
                </a:prstGeom>
              </p:spPr>
            </p:pic>
            <p:pic>
              <p:nvPicPr>
                <p:cNvPr id="138" name="Picture 43">
                  <a:extLst>
                    <a:ext uri="{FF2B5EF4-FFF2-40B4-BE49-F238E27FC236}">
                      <a16:creationId xmlns:a16="http://schemas.microsoft.com/office/drawing/2014/main" id="{9E830480-1FAC-4190-AA8F-A89EC01CE55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610066" y="3497376"/>
                  <a:ext cx="1234441" cy="822960"/>
                </a:xfrm>
                <a:prstGeom prst="rect">
                  <a:avLst/>
                </a:prstGeom>
              </p:spPr>
            </p:pic>
          </p:grpSp>
          <p:pic>
            <p:nvPicPr>
              <p:cNvPr id="141" name="Immagine 25">
                <a:extLst>
                  <a:ext uri="{FF2B5EF4-FFF2-40B4-BE49-F238E27FC236}">
                    <a16:creationId xmlns:a16="http://schemas.microsoft.com/office/drawing/2014/main" id="{A4444C24-6B15-498A-BDA7-E63726AF701D}"/>
                  </a:ext>
                </a:extLst>
              </p:cNvPr>
              <p:cNvPicPr>
                <a:picLocks noChangeAspect="1"/>
              </p:cNvPicPr>
              <p:nvPr/>
            </p:nvPicPr>
            <p:blipFill>
              <a:blip r:embed="rId26"/>
              <a:stretch>
                <a:fillRect/>
              </a:stretch>
            </p:blipFill>
            <p:spPr>
              <a:xfrm>
                <a:off x="23335873" y="24681637"/>
                <a:ext cx="402186" cy="548640"/>
              </a:xfrm>
              <a:prstGeom prst="rect">
                <a:avLst/>
              </a:prstGeom>
            </p:spPr>
          </p:pic>
        </p:grpSp>
        <p:sp>
          <p:nvSpPr>
            <p:cNvPr id="209" name="TextBox 82">
              <a:extLst>
                <a:ext uri="{FF2B5EF4-FFF2-40B4-BE49-F238E27FC236}">
                  <a16:creationId xmlns:a16="http://schemas.microsoft.com/office/drawing/2014/main" id="{13567703-4715-4558-BA05-376B7DDE5A09}"/>
                </a:ext>
              </a:extLst>
            </p:cNvPr>
            <p:cNvSpPr txBox="1"/>
            <p:nvPr/>
          </p:nvSpPr>
          <p:spPr>
            <a:xfrm rot="2753341">
              <a:off x="15657136" y="16302016"/>
              <a:ext cx="2050420" cy="522900"/>
            </a:xfrm>
            <a:prstGeom prst="rect">
              <a:avLst/>
            </a:prstGeom>
            <a:noFill/>
          </p:spPr>
          <p:txBody>
            <a:bodyPr wrap="square" rtlCol="0">
              <a:spAutoFit/>
            </a:bodyPr>
            <a:lstStyle/>
            <a:p>
              <a:pPr algn="ctr"/>
              <a:r>
                <a:rPr lang="en-US" sz="2798" b="1" dirty="0">
                  <a:latin typeface="Arial" panose="020B0604020202020204" pitchFamily="34" charset="0"/>
                  <a:cs typeface="Arial" panose="020B0604020202020204" pitchFamily="34" charset="0"/>
                </a:rPr>
                <a:t>Time (ms)</a:t>
              </a:r>
            </a:p>
          </p:txBody>
        </p:sp>
      </p:grpSp>
      <p:grpSp>
        <p:nvGrpSpPr>
          <p:cNvPr id="276" name="Group 275">
            <a:extLst>
              <a:ext uri="{FF2B5EF4-FFF2-40B4-BE49-F238E27FC236}">
                <a16:creationId xmlns:a16="http://schemas.microsoft.com/office/drawing/2014/main" id="{94FB023F-9BE9-407F-9343-7A528D7F7DA5}"/>
              </a:ext>
            </a:extLst>
          </p:cNvPr>
          <p:cNvGrpSpPr/>
          <p:nvPr/>
        </p:nvGrpSpPr>
        <p:grpSpPr>
          <a:xfrm>
            <a:off x="16212876" y="14880397"/>
            <a:ext cx="11372654" cy="4246086"/>
            <a:chOff x="14947305" y="14977569"/>
            <a:chExt cx="13673187" cy="5105008"/>
          </a:xfrm>
        </p:grpSpPr>
        <p:pic>
          <p:nvPicPr>
            <p:cNvPr id="44" name="Picture 43">
              <a:extLst>
                <a:ext uri="{FF2B5EF4-FFF2-40B4-BE49-F238E27FC236}">
                  <a16:creationId xmlns:a16="http://schemas.microsoft.com/office/drawing/2014/main" id="{6B4323C0-B1F2-4621-9520-E0ECA2526B24}"/>
                </a:ext>
              </a:extLst>
            </p:cNvPr>
            <p:cNvPicPr>
              <a:picLocks noChangeAspect="1"/>
            </p:cNvPicPr>
            <p:nvPr/>
          </p:nvPicPr>
          <p:blipFill rotWithShape="1">
            <a:blip r:embed="rId27"/>
            <a:srcRect b="5886"/>
            <a:stretch/>
          </p:blipFill>
          <p:spPr>
            <a:xfrm>
              <a:off x="20513398" y="16537602"/>
              <a:ext cx="2648330" cy="3323267"/>
            </a:xfrm>
            <a:prstGeom prst="rect">
              <a:avLst/>
            </a:prstGeom>
          </p:spPr>
        </p:pic>
        <p:pic>
          <p:nvPicPr>
            <p:cNvPr id="48" name="Picture 47">
              <a:extLst>
                <a:ext uri="{FF2B5EF4-FFF2-40B4-BE49-F238E27FC236}">
                  <a16:creationId xmlns:a16="http://schemas.microsoft.com/office/drawing/2014/main" id="{A4453BBF-BF16-461C-ABFC-59AF87DC4730}"/>
                </a:ext>
              </a:extLst>
            </p:cNvPr>
            <p:cNvPicPr>
              <a:picLocks noChangeAspect="1"/>
            </p:cNvPicPr>
            <p:nvPr/>
          </p:nvPicPr>
          <p:blipFill rotWithShape="1">
            <a:blip r:embed="rId28"/>
            <a:srcRect l="34362" t="22210" r="31706" b="18445"/>
            <a:stretch/>
          </p:blipFill>
          <p:spPr>
            <a:xfrm>
              <a:off x="25070845" y="16546446"/>
              <a:ext cx="3418135" cy="3536131"/>
            </a:xfrm>
            <a:prstGeom prst="rect">
              <a:avLst/>
            </a:prstGeom>
          </p:spPr>
        </p:pic>
        <p:pic>
          <p:nvPicPr>
            <p:cNvPr id="50" name="Picture 49">
              <a:extLst>
                <a:ext uri="{FF2B5EF4-FFF2-40B4-BE49-F238E27FC236}">
                  <a16:creationId xmlns:a16="http://schemas.microsoft.com/office/drawing/2014/main" id="{11222EC4-DD47-4FB1-9345-0CAC4D80BB84}"/>
                </a:ext>
              </a:extLst>
            </p:cNvPr>
            <p:cNvPicPr>
              <a:picLocks noChangeAspect="1"/>
            </p:cNvPicPr>
            <p:nvPr/>
          </p:nvPicPr>
          <p:blipFill rotWithShape="1">
            <a:blip r:embed="rId29"/>
            <a:srcRect l="31874" t="32889" r="8085" b="11088"/>
            <a:stretch/>
          </p:blipFill>
          <p:spPr>
            <a:xfrm>
              <a:off x="15525962" y="16550153"/>
              <a:ext cx="2661423" cy="3305428"/>
            </a:xfrm>
            <a:prstGeom prst="rect">
              <a:avLst/>
            </a:prstGeom>
          </p:spPr>
        </p:pic>
        <p:sp>
          <p:nvSpPr>
            <p:cNvPr id="217" name="TextBox 216">
              <a:extLst>
                <a:ext uri="{FF2B5EF4-FFF2-40B4-BE49-F238E27FC236}">
                  <a16:creationId xmlns:a16="http://schemas.microsoft.com/office/drawing/2014/main" id="{1AC9E177-48CE-4E06-96E4-174E1317E755}"/>
                </a:ext>
              </a:extLst>
            </p:cNvPr>
            <p:cNvSpPr txBox="1"/>
            <p:nvPr/>
          </p:nvSpPr>
          <p:spPr>
            <a:xfrm>
              <a:off x="14947305" y="15299048"/>
              <a:ext cx="3607269" cy="1146338"/>
            </a:xfrm>
            <a:prstGeom prst="rect">
              <a:avLst/>
            </a:prstGeom>
            <a:noFill/>
          </p:spPr>
          <p:txBody>
            <a:bodyPr wrap="square" rtlCol="0">
              <a:spAutoFit/>
            </a:bodyPr>
            <a:lstStyle/>
            <a:p>
              <a:pPr algn="ctr"/>
              <a:r>
                <a:rPr lang="en-US" sz="2798" dirty="0">
                  <a:latin typeface="Arial" panose="020B0604020202020204" pitchFamily="34" charset="0"/>
                  <a:cs typeface="Arial" panose="020B0604020202020204" pitchFamily="34" charset="0"/>
                </a:rPr>
                <a:t>EEG recording</a:t>
              </a:r>
            </a:p>
            <a:p>
              <a:pPr algn="ctr"/>
              <a:r>
                <a:rPr lang="en-US" sz="2798" dirty="0">
                  <a:latin typeface="Arial" panose="020B0604020202020204" pitchFamily="34" charset="0"/>
                  <a:cs typeface="Arial" panose="020B0604020202020204" pitchFamily="34" charset="0"/>
                </a:rPr>
                <a:t>128 channels</a:t>
              </a:r>
            </a:p>
          </p:txBody>
        </p:sp>
        <p:sp>
          <p:nvSpPr>
            <p:cNvPr id="218" name="TextBox 217">
              <a:extLst>
                <a:ext uri="{FF2B5EF4-FFF2-40B4-BE49-F238E27FC236}">
                  <a16:creationId xmlns:a16="http://schemas.microsoft.com/office/drawing/2014/main" id="{7469E7A4-9F93-48D3-8FF8-F86F6DB68686}"/>
                </a:ext>
              </a:extLst>
            </p:cNvPr>
            <p:cNvSpPr txBox="1"/>
            <p:nvPr/>
          </p:nvSpPr>
          <p:spPr>
            <a:xfrm>
              <a:off x="19753533" y="14977569"/>
              <a:ext cx="4283939" cy="1664003"/>
            </a:xfrm>
            <a:prstGeom prst="rect">
              <a:avLst/>
            </a:prstGeom>
            <a:noFill/>
          </p:spPr>
          <p:txBody>
            <a:bodyPr wrap="square" rtlCol="0">
              <a:spAutoFit/>
            </a:bodyPr>
            <a:lstStyle/>
            <a:p>
              <a:pPr algn="ctr"/>
              <a:r>
                <a:rPr lang="en-US" sz="2798" dirty="0">
                  <a:latin typeface="Arial" panose="020B0604020202020204" pitchFamily="34" charset="0"/>
                  <a:cs typeface="Arial" panose="020B0604020202020204" pitchFamily="34" charset="0"/>
                </a:rPr>
                <a:t>Geodesic Photogrammetry System</a:t>
              </a:r>
            </a:p>
          </p:txBody>
        </p:sp>
        <p:sp>
          <p:nvSpPr>
            <p:cNvPr id="219" name="TextBox 218">
              <a:extLst>
                <a:ext uri="{FF2B5EF4-FFF2-40B4-BE49-F238E27FC236}">
                  <a16:creationId xmlns:a16="http://schemas.microsoft.com/office/drawing/2014/main" id="{2E9C1E95-D024-43AB-8B77-0A62C250C5CB}"/>
                </a:ext>
              </a:extLst>
            </p:cNvPr>
            <p:cNvSpPr txBox="1"/>
            <p:nvPr/>
          </p:nvSpPr>
          <p:spPr>
            <a:xfrm>
              <a:off x="25013223" y="15398118"/>
              <a:ext cx="3607269" cy="1146338"/>
            </a:xfrm>
            <a:prstGeom prst="rect">
              <a:avLst/>
            </a:prstGeom>
            <a:noFill/>
          </p:spPr>
          <p:txBody>
            <a:bodyPr wrap="square" rtlCol="0">
              <a:spAutoFit/>
            </a:bodyPr>
            <a:lstStyle/>
            <a:p>
              <a:pPr algn="ctr"/>
              <a:r>
                <a:rPr lang="en-US" sz="2798" dirty="0">
                  <a:latin typeface="Arial" panose="020B0604020202020204" pitchFamily="34" charset="0"/>
                  <a:cs typeface="Arial" panose="020B0604020202020204" pitchFamily="34" charset="0"/>
                </a:rPr>
                <a:t>Age-appropriate MRI templates</a:t>
              </a:r>
              <a:r>
                <a:rPr lang="en-US" sz="2798" baseline="30000" dirty="0">
                  <a:latin typeface="Arial" panose="020B0604020202020204" pitchFamily="34" charset="0"/>
                  <a:cs typeface="Arial" panose="020B0604020202020204" pitchFamily="34" charset="0"/>
                </a:rPr>
                <a:t>4,8,9</a:t>
              </a:r>
            </a:p>
          </p:txBody>
        </p:sp>
      </p:grpSp>
      <p:grpSp>
        <p:nvGrpSpPr>
          <p:cNvPr id="55" name="Group 54">
            <a:extLst>
              <a:ext uri="{FF2B5EF4-FFF2-40B4-BE49-F238E27FC236}">
                <a16:creationId xmlns:a16="http://schemas.microsoft.com/office/drawing/2014/main" id="{637CBE69-F07C-41E5-8EF1-B0FCB1D511B4}"/>
              </a:ext>
            </a:extLst>
          </p:cNvPr>
          <p:cNvGrpSpPr/>
          <p:nvPr/>
        </p:nvGrpSpPr>
        <p:grpSpPr>
          <a:xfrm>
            <a:off x="15442737" y="10765461"/>
            <a:ext cx="4739084" cy="3827743"/>
            <a:chOff x="15660245" y="10917858"/>
            <a:chExt cx="5290445" cy="4273077"/>
          </a:xfrm>
        </p:grpSpPr>
        <p:grpSp>
          <p:nvGrpSpPr>
            <p:cNvPr id="215" name="Group 214">
              <a:extLst>
                <a:ext uri="{FF2B5EF4-FFF2-40B4-BE49-F238E27FC236}">
                  <a16:creationId xmlns:a16="http://schemas.microsoft.com/office/drawing/2014/main" id="{CFD9D1FB-CDF9-401F-83EC-DEB39E517659}"/>
                </a:ext>
              </a:extLst>
            </p:cNvPr>
            <p:cNvGrpSpPr/>
            <p:nvPr/>
          </p:nvGrpSpPr>
          <p:grpSpPr>
            <a:xfrm>
              <a:off x="16468029" y="10917858"/>
              <a:ext cx="1542611" cy="4273077"/>
              <a:chOff x="36246750" y="26187221"/>
              <a:chExt cx="1061885" cy="2941451"/>
            </a:xfrm>
          </p:grpSpPr>
          <p:pic>
            <p:nvPicPr>
              <p:cNvPr id="207" name="Picture 44">
                <a:extLst>
                  <a:ext uri="{FF2B5EF4-FFF2-40B4-BE49-F238E27FC236}">
                    <a16:creationId xmlns:a16="http://schemas.microsoft.com/office/drawing/2014/main" id="{B175BA45-884B-4BBC-9C3F-5775EBA10330}"/>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l="51509" t="55640"/>
              <a:stretch/>
            </p:blipFill>
            <p:spPr>
              <a:xfrm>
                <a:off x="36246750" y="27757072"/>
                <a:ext cx="1050525" cy="1371600"/>
              </a:xfrm>
              <a:prstGeom prst="rect">
                <a:avLst/>
              </a:prstGeom>
            </p:spPr>
          </p:pic>
          <p:pic>
            <p:nvPicPr>
              <p:cNvPr id="210" name="Immagine 25">
                <a:extLst>
                  <a:ext uri="{FF2B5EF4-FFF2-40B4-BE49-F238E27FC236}">
                    <a16:creationId xmlns:a16="http://schemas.microsoft.com/office/drawing/2014/main" id="{3CEFCFAD-73E3-49D0-888F-603D089F255A}"/>
                  </a:ext>
                </a:extLst>
              </p:cNvPr>
              <p:cNvPicPr>
                <a:picLocks noChangeAspect="1"/>
              </p:cNvPicPr>
              <p:nvPr/>
            </p:nvPicPr>
            <p:blipFill>
              <a:blip r:embed="rId26"/>
              <a:stretch>
                <a:fillRect/>
              </a:stretch>
            </p:blipFill>
            <p:spPr>
              <a:xfrm>
                <a:off x="36303170" y="26187221"/>
                <a:ext cx="1005465" cy="1371600"/>
              </a:xfrm>
              <a:prstGeom prst="rect">
                <a:avLst/>
              </a:prstGeom>
            </p:spPr>
          </p:pic>
        </p:grpSp>
        <p:sp>
          <p:nvSpPr>
            <p:cNvPr id="235" name="TextBox 234">
              <a:extLst>
                <a:ext uri="{FF2B5EF4-FFF2-40B4-BE49-F238E27FC236}">
                  <a16:creationId xmlns:a16="http://schemas.microsoft.com/office/drawing/2014/main" id="{D3325B02-C646-4C26-837A-3C5A3BE647AB}"/>
                </a:ext>
              </a:extLst>
            </p:cNvPr>
            <p:cNvSpPr txBox="1"/>
            <p:nvPr/>
          </p:nvSpPr>
          <p:spPr>
            <a:xfrm>
              <a:off x="15660245" y="11637521"/>
              <a:ext cx="807803" cy="2987037"/>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UF</a:t>
              </a: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r>
                <a:rPr lang="en-US" sz="2798" dirty="0">
                  <a:latin typeface="Arial" panose="020B0604020202020204" pitchFamily="34" charset="0"/>
                  <a:cs typeface="Arial" panose="020B0604020202020204" pitchFamily="34" charset="0"/>
                </a:rPr>
                <a:t>UH</a:t>
              </a:r>
            </a:p>
          </p:txBody>
        </p:sp>
        <p:sp>
          <p:nvSpPr>
            <p:cNvPr id="236" name="TextBox 235">
              <a:extLst>
                <a:ext uri="{FF2B5EF4-FFF2-40B4-BE49-F238E27FC236}">
                  <a16:creationId xmlns:a16="http://schemas.microsoft.com/office/drawing/2014/main" id="{3DD7F7BD-9B4F-4750-9220-05940F1991AB}"/>
                </a:ext>
              </a:extLst>
            </p:cNvPr>
            <p:cNvSpPr txBox="1"/>
            <p:nvPr/>
          </p:nvSpPr>
          <p:spPr>
            <a:xfrm>
              <a:off x="19918787" y="11667324"/>
              <a:ext cx="1031903" cy="2987037"/>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IF</a:t>
              </a: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r>
                <a:rPr lang="en-US" sz="2798" dirty="0">
                  <a:latin typeface="Arial" panose="020B0604020202020204" pitchFamily="34" charset="0"/>
                  <a:cs typeface="Arial" panose="020B0604020202020204" pitchFamily="34" charset="0"/>
                </a:rPr>
                <a:t>IH</a:t>
              </a:r>
            </a:p>
          </p:txBody>
        </p:sp>
      </p:grpSp>
      <p:sp>
        <p:nvSpPr>
          <p:cNvPr id="239" name="TextBox 238">
            <a:extLst>
              <a:ext uri="{FF2B5EF4-FFF2-40B4-BE49-F238E27FC236}">
                <a16:creationId xmlns:a16="http://schemas.microsoft.com/office/drawing/2014/main" id="{B63DFFBB-146E-4540-B311-99B72A3E6E30}"/>
              </a:ext>
            </a:extLst>
          </p:cNvPr>
          <p:cNvSpPr txBox="1"/>
          <p:nvPr/>
        </p:nvSpPr>
        <p:spPr>
          <a:xfrm>
            <a:off x="29344497" y="20382314"/>
            <a:ext cx="13249656" cy="5214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lIns="182880" rtlCol="0" anchor="ctr" anchorCtr="0">
            <a:noAutofit/>
          </a:bodyPr>
          <a:lstStyle/>
          <a:p>
            <a:pPr algn="ctr"/>
            <a:r>
              <a:rPr lang="en-GB" sz="2400" b="1" dirty="0">
                <a:solidFill>
                  <a:schemeClr val="tx1"/>
                </a:solidFill>
                <a:latin typeface="Arial" panose="020B0604020202020204" pitchFamily="34" charset="0"/>
                <a:cs typeface="Arial" panose="020B0604020202020204" pitchFamily="34" charset="0"/>
              </a:rPr>
              <a:t>P400</a:t>
            </a:r>
          </a:p>
        </p:txBody>
      </p:sp>
      <p:pic>
        <p:nvPicPr>
          <p:cNvPr id="121" name="Immagine 25">
            <a:extLst>
              <a:ext uri="{FF2B5EF4-FFF2-40B4-BE49-F238E27FC236}">
                <a16:creationId xmlns:a16="http://schemas.microsoft.com/office/drawing/2014/main" id="{6B4A1404-57E9-444D-8551-EB7218948A6E}"/>
              </a:ext>
            </a:extLst>
          </p:cNvPr>
          <p:cNvPicPr>
            <a:picLocks noChangeAspect="1"/>
          </p:cNvPicPr>
          <p:nvPr/>
        </p:nvPicPr>
        <p:blipFill>
          <a:blip r:embed="rId26"/>
          <a:stretch>
            <a:fillRect/>
          </a:stretch>
        </p:blipFill>
        <p:spPr>
          <a:xfrm flipV="1">
            <a:off x="17653021" y="10940999"/>
            <a:ext cx="1308423" cy="1784878"/>
          </a:xfrm>
          <a:prstGeom prst="rect">
            <a:avLst/>
          </a:prstGeom>
        </p:spPr>
      </p:pic>
      <p:pic>
        <p:nvPicPr>
          <p:cNvPr id="129" name="Picture 44">
            <a:extLst>
              <a:ext uri="{FF2B5EF4-FFF2-40B4-BE49-F238E27FC236}">
                <a16:creationId xmlns:a16="http://schemas.microsoft.com/office/drawing/2014/main" id="{1B3D704D-3551-4883-9391-C0AE73100E64}"/>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l="51509" t="55640"/>
          <a:stretch/>
        </p:blipFill>
        <p:spPr>
          <a:xfrm flipV="1">
            <a:off x="17631862" y="12960726"/>
            <a:ext cx="1367060" cy="1784878"/>
          </a:xfrm>
          <a:prstGeom prst="rect">
            <a:avLst/>
          </a:prstGeom>
        </p:spPr>
      </p:pic>
      <p:pic>
        <p:nvPicPr>
          <p:cNvPr id="130" name="Picture 44">
            <a:extLst>
              <a:ext uri="{FF2B5EF4-FFF2-40B4-BE49-F238E27FC236}">
                <a16:creationId xmlns:a16="http://schemas.microsoft.com/office/drawing/2014/main" id="{635D1CB2-3E15-4313-A7BA-C8641E919265}"/>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l="51509" t="55640"/>
          <a:stretch/>
        </p:blipFill>
        <p:spPr>
          <a:xfrm flipV="1">
            <a:off x="25022651" y="14307338"/>
            <a:ext cx="420210" cy="548640"/>
          </a:xfrm>
          <a:prstGeom prst="rect">
            <a:avLst/>
          </a:prstGeom>
        </p:spPr>
      </p:pic>
      <p:graphicFrame>
        <p:nvGraphicFramePr>
          <p:cNvPr id="17" name="Table 17">
            <a:extLst>
              <a:ext uri="{FF2B5EF4-FFF2-40B4-BE49-F238E27FC236}">
                <a16:creationId xmlns:a16="http://schemas.microsoft.com/office/drawing/2014/main" id="{83C5C93F-E2EC-4720-B67C-08B1686CB9F7}"/>
              </a:ext>
            </a:extLst>
          </p:cNvPr>
          <p:cNvGraphicFramePr>
            <a:graphicFrameLocks noGrp="1"/>
          </p:cNvGraphicFramePr>
          <p:nvPr>
            <p:extLst>
              <p:ext uri="{D42A27DB-BD31-4B8C-83A1-F6EECF244321}">
                <p14:modId xmlns:p14="http://schemas.microsoft.com/office/powerpoint/2010/main" val="290590821"/>
              </p:ext>
            </p:extLst>
          </p:nvPr>
        </p:nvGraphicFramePr>
        <p:xfrm>
          <a:off x="15383477" y="8579934"/>
          <a:ext cx="13208298" cy="1554480"/>
        </p:xfrm>
        <a:graphic>
          <a:graphicData uri="http://schemas.openxmlformats.org/drawingml/2006/table">
            <a:tbl>
              <a:tblPr firstRow="1" bandRow="1">
                <a:tableStyleId>{5C22544A-7EE6-4342-B048-85BDC9FD1C3A}</a:tableStyleId>
              </a:tblPr>
              <a:tblGrid>
                <a:gridCol w="2201383">
                  <a:extLst>
                    <a:ext uri="{9D8B030D-6E8A-4147-A177-3AD203B41FA5}">
                      <a16:colId xmlns:a16="http://schemas.microsoft.com/office/drawing/2014/main" val="18510732"/>
                    </a:ext>
                  </a:extLst>
                </a:gridCol>
                <a:gridCol w="2201383">
                  <a:extLst>
                    <a:ext uri="{9D8B030D-6E8A-4147-A177-3AD203B41FA5}">
                      <a16:colId xmlns:a16="http://schemas.microsoft.com/office/drawing/2014/main" val="314120014"/>
                    </a:ext>
                  </a:extLst>
                </a:gridCol>
                <a:gridCol w="2201383">
                  <a:extLst>
                    <a:ext uri="{9D8B030D-6E8A-4147-A177-3AD203B41FA5}">
                      <a16:colId xmlns:a16="http://schemas.microsoft.com/office/drawing/2014/main" val="3060845436"/>
                    </a:ext>
                  </a:extLst>
                </a:gridCol>
                <a:gridCol w="2201383">
                  <a:extLst>
                    <a:ext uri="{9D8B030D-6E8A-4147-A177-3AD203B41FA5}">
                      <a16:colId xmlns:a16="http://schemas.microsoft.com/office/drawing/2014/main" val="2293646318"/>
                    </a:ext>
                  </a:extLst>
                </a:gridCol>
                <a:gridCol w="2201383">
                  <a:extLst>
                    <a:ext uri="{9D8B030D-6E8A-4147-A177-3AD203B41FA5}">
                      <a16:colId xmlns:a16="http://schemas.microsoft.com/office/drawing/2014/main" val="2890685427"/>
                    </a:ext>
                  </a:extLst>
                </a:gridCol>
                <a:gridCol w="2201383">
                  <a:extLst>
                    <a:ext uri="{9D8B030D-6E8A-4147-A177-3AD203B41FA5}">
                      <a16:colId xmlns:a16="http://schemas.microsoft.com/office/drawing/2014/main" val="3306253900"/>
                    </a:ext>
                  </a:extLst>
                </a:gridCol>
              </a:tblGrid>
              <a:tr h="411923">
                <a:tc>
                  <a:txBody>
                    <a:bodyPr/>
                    <a:lstStyle/>
                    <a:p>
                      <a:r>
                        <a:rPr lang="en-US" sz="2800" dirty="0">
                          <a:latin typeface="Arial" panose="020B0604020202020204" pitchFamily="34" charset="0"/>
                          <a:cs typeface="Arial" panose="020B0604020202020204" pitchFamily="34" charset="0"/>
                        </a:rPr>
                        <a:t>Age group</a:t>
                      </a:r>
                    </a:p>
                  </a:txBody>
                  <a:tcPr>
                    <a:solidFill>
                      <a:srgbClr val="6D1226"/>
                    </a:solidFill>
                  </a:tcPr>
                </a:tc>
                <a:tc>
                  <a:txBody>
                    <a:bodyPr/>
                    <a:lstStyle/>
                    <a:p>
                      <a:pPr algn="ctr"/>
                      <a:r>
                        <a:rPr lang="en-US" sz="2800" b="0" dirty="0">
                          <a:solidFill>
                            <a:schemeClr val="tx1"/>
                          </a:solidFill>
                          <a:latin typeface="Arial" panose="020B0604020202020204" pitchFamily="34" charset="0"/>
                          <a:cs typeface="Arial" panose="020B0604020202020204" pitchFamily="34" charset="0"/>
                        </a:rPr>
                        <a:t>3 </a:t>
                      </a:r>
                      <a:r>
                        <a:rPr lang="en-US" sz="2800" b="0" dirty="0" err="1">
                          <a:solidFill>
                            <a:schemeClr val="tx1"/>
                          </a:solidFill>
                          <a:latin typeface="Arial" panose="020B0604020202020204" pitchFamily="34" charset="0"/>
                          <a:cs typeface="Arial" panose="020B0604020202020204" pitchFamily="34" charset="0"/>
                        </a:rPr>
                        <a:t>mos</a:t>
                      </a:r>
                      <a:endParaRPr lang="en-US" sz="2800" b="0" dirty="0">
                        <a:solidFill>
                          <a:schemeClr val="tx1"/>
                        </a:solidFill>
                        <a:latin typeface="Arial" panose="020B0604020202020204" pitchFamily="34" charset="0"/>
                        <a:cs typeface="Arial" panose="020B0604020202020204" pitchFamily="34" charset="0"/>
                      </a:endParaRPr>
                    </a:p>
                  </a:txBody>
                  <a:tcPr>
                    <a:solidFill>
                      <a:schemeClr val="bg2"/>
                    </a:solidFill>
                  </a:tcPr>
                </a:tc>
                <a:tc>
                  <a:txBody>
                    <a:bodyPr/>
                    <a:lstStyle/>
                    <a:p>
                      <a:pPr algn="ctr"/>
                      <a:r>
                        <a:rPr lang="en-US" sz="2800" b="0" dirty="0">
                          <a:solidFill>
                            <a:schemeClr val="tx1"/>
                          </a:solidFill>
                          <a:latin typeface="Arial" panose="020B0604020202020204" pitchFamily="34" charset="0"/>
                          <a:cs typeface="Arial" panose="020B0604020202020204" pitchFamily="34" charset="0"/>
                        </a:rPr>
                        <a:t>4.5 </a:t>
                      </a:r>
                      <a:r>
                        <a:rPr lang="en-US" sz="2800" b="0" dirty="0" err="1">
                          <a:solidFill>
                            <a:schemeClr val="tx1"/>
                          </a:solidFill>
                          <a:latin typeface="Arial" panose="020B0604020202020204" pitchFamily="34" charset="0"/>
                          <a:cs typeface="Arial" panose="020B0604020202020204" pitchFamily="34" charset="0"/>
                        </a:rPr>
                        <a:t>mos</a:t>
                      </a:r>
                      <a:endParaRPr lang="en-US" sz="2800" b="0" dirty="0">
                        <a:solidFill>
                          <a:schemeClr val="tx1"/>
                        </a:solidFill>
                        <a:latin typeface="Arial" panose="020B0604020202020204" pitchFamily="34" charset="0"/>
                        <a:cs typeface="Arial" panose="020B0604020202020204" pitchFamily="34" charset="0"/>
                      </a:endParaRPr>
                    </a:p>
                  </a:txBody>
                  <a:tcPr>
                    <a:solidFill>
                      <a:schemeClr val="bg2"/>
                    </a:solidFill>
                  </a:tcPr>
                </a:tc>
                <a:tc>
                  <a:txBody>
                    <a:bodyPr/>
                    <a:lstStyle/>
                    <a:p>
                      <a:pPr algn="ctr"/>
                      <a:r>
                        <a:rPr lang="en-US" sz="2800" b="0" dirty="0">
                          <a:solidFill>
                            <a:schemeClr val="tx1"/>
                          </a:solidFill>
                          <a:latin typeface="Arial" panose="020B0604020202020204" pitchFamily="34" charset="0"/>
                          <a:cs typeface="Arial" panose="020B0604020202020204" pitchFamily="34" charset="0"/>
                        </a:rPr>
                        <a:t>6 </a:t>
                      </a:r>
                      <a:r>
                        <a:rPr lang="en-US" sz="2800" b="0" dirty="0" err="1">
                          <a:solidFill>
                            <a:schemeClr val="tx1"/>
                          </a:solidFill>
                          <a:latin typeface="Arial" panose="020B0604020202020204" pitchFamily="34" charset="0"/>
                          <a:cs typeface="Arial" panose="020B0604020202020204" pitchFamily="34" charset="0"/>
                        </a:rPr>
                        <a:t>mos</a:t>
                      </a:r>
                      <a:endParaRPr lang="en-US" sz="2800" b="0" dirty="0">
                        <a:solidFill>
                          <a:schemeClr val="tx1"/>
                        </a:solidFill>
                        <a:latin typeface="Arial" panose="020B0604020202020204" pitchFamily="34" charset="0"/>
                        <a:cs typeface="Arial" panose="020B0604020202020204" pitchFamily="34" charset="0"/>
                      </a:endParaRPr>
                    </a:p>
                  </a:txBody>
                  <a:tcPr>
                    <a:solidFill>
                      <a:schemeClr val="bg2"/>
                    </a:solidFill>
                  </a:tcPr>
                </a:tc>
                <a:tc>
                  <a:txBody>
                    <a:bodyPr/>
                    <a:lstStyle/>
                    <a:p>
                      <a:pPr algn="ctr"/>
                      <a:r>
                        <a:rPr lang="en-US" sz="2800" b="0" dirty="0">
                          <a:solidFill>
                            <a:schemeClr val="tx1"/>
                          </a:solidFill>
                          <a:latin typeface="Arial" panose="020B0604020202020204" pitchFamily="34" charset="0"/>
                          <a:cs typeface="Arial" panose="020B0604020202020204" pitchFamily="34" charset="0"/>
                        </a:rPr>
                        <a:t>8 </a:t>
                      </a:r>
                      <a:r>
                        <a:rPr lang="en-US" sz="2800" b="0" dirty="0" err="1">
                          <a:solidFill>
                            <a:schemeClr val="tx1"/>
                          </a:solidFill>
                          <a:latin typeface="Arial" panose="020B0604020202020204" pitchFamily="34" charset="0"/>
                          <a:cs typeface="Arial" panose="020B0604020202020204" pitchFamily="34" charset="0"/>
                        </a:rPr>
                        <a:t>mos</a:t>
                      </a:r>
                      <a:endParaRPr lang="en-US" sz="2800" b="0" dirty="0">
                        <a:solidFill>
                          <a:schemeClr val="tx1"/>
                        </a:solidFill>
                        <a:latin typeface="Arial" panose="020B0604020202020204" pitchFamily="34" charset="0"/>
                        <a:cs typeface="Arial" panose="020B0604020202020204" pitchFamily="34" charset="0"/>
                      </a:endParaRPr>
                    </a:p>
                  </a:txBody>
                  <a:tcPr>
                    <a:solidFill>
                      <a:schemeClr val="bg2"/>
                    </a:solidFill>
                  </a:tcPr>
                </a:tc>
                <a:tc>
                  <a:txBody>
                    <a:bodyPr/>
                    <a:lstStyle/>
                    <a:p>
                      <a:pPr algn="ctr"/>
                      <a:r>
                        <a:rPr lang="en-US" sz="2800" b="0" dirty="0">
                          <a:solidFill>
                            <a:schemeClr val="tx1"/>
                          </a:solidFill>
                          <a:latin typeface="Arial" panose="020B0604020202020204" pitchFamily="34" charset="0"/>
                          <a:cs typeface="Arial" panose="020B0604020202020204" pitchFamily="34" charset="0"/>
                        </a:rPr>
                        <a:t>12 </a:t>
                      </a:r>
                      <a:r>
                        <a:rPr lang="en-US" sz="2800" b="0" dirty="0" err="1">
                          <a:solidFill>
                            <a:schemeClr val="tx1"/>
                          </a:solidFill>
                          <a:latin typeface="Arial" panose="020B0604020202020204" pitchFamily="34" charset="0"/>
                          <a:cs typeface="Arial" panose="020B0604020202020204" pitchFamily="34" charset="0"/>
                        </a:rPr>
                        <a:t>mos</a:t>
                      </a:r>
                      <a:endParaRPr lang="en-US" sz="2800" b="0" dirty="0">
                        <a:solidFill>
                          <a:schemeClr val="tx1"/>
                        </a:solidFill>
                        <a:latin typeface="Arial" panose="020B0604020202020204" pitchFamily="34" charset="0"/>
                        <a:cs typeface="Arial" panose="020B0604020202020204" pitchFamily="34" charset="0"/>
                      </a:endParaRPr>
                    </a:p>
                  </a:txBody>
                  <a:tcPr>
                    <a:solidFill>
                      <a:schemeClr val="bg2"/>
                    </a:solidFill>
                  </a:tcPr>
                </a:tc>
                <a:extLst>
                  <a:ext uri="{0D108BD9-81ED-4DB2-BD59-A6C34878D82A}">
                    <a16:rowId xmlns:a16="http://schemas.microsoft.com/office/drawing/2014/main" val="1962238479"/>
                  </a:ext>
                </a:extLst>
              </a:tr>
              <a:tr h="411923">
                <a:tc>
                  <a:txBody>
                    <a:bodyPr/>
                    <a:lstStyle/>
                    <a:p>
                      <a:pPr marL="0" algn="l" defTabSz="4388419" rtl="0" eaLnBrk="1" latinLnBrk="0" hangingPunct="1"/>
                      <a:r>
                        <a:rPr lang="en-US" sz="2800" b="1" kern="1200" dirty="0">
                          <a:solidFill>
                            <a:schemeClr val="lt1"/>
                          </a:solidFill>
                          <a:latin typeface="Arial" panose="020B0604020202020204" pitchFamily="34" charset="0"/>
                          <a:ea typeface="+mn-ea"/>
                          <a:cs typeface="Arial" panose="020B0604020202020204" pitchFamily="34" charset="0"/>
                        </a:rPr>
                        <a:t>N</a:t>
                      </a:r>
                    </a:p>
                  </a:txBody>
                  <a:tcPr>
                    <a:solidFill>
                      <a:srgbClr val="6D1226"/>
                    </a:solidFill>
                  </a:tcPr>
                </a:tc>
                <a:tc>
                  <a:txBody>
                    <a:bodyPr/>
                    <a:lstStyle/>
                    <a:p>
                      <a:pPr algn="ctr"/>
                      <a:r>
                        <a:rPr lang="en-US" sz="2800" b="0" dirty="0">
                          <a:solidFill>
                            <a:schemeClr val="tx1"/>
                          </a:solidFill>
                          <a:latin typeface="Arial" panose="020B0604020202020204" pitchFamily="34" charset="0"/>
                          <a:cs typeface="Arial" panose="020B0604020202020204" pitchFamily="34" charset="0"/>
                        </a:rPr>
                        <a:t>7</a:t>
                      </a:r>
                    </a:p>
                  </a:txBody>
                  <a:tcPr>
                    <a:solidFill>
                      <a:schemeClr val="bg1">
                        <a:lumMod val="85000"/>
                      </a:schemeClr>
                    </a:solidFill>
                  </a:tcPr>
                </a:tc>
                <a:tc>
                  <a:txBody>
                    <a:bodyPr/>
                    <a:lstStyle/>
                    <a:p>
                      <a:pPr algn="ctr"/>
                      <a:r>
                        <a:rPr lang="en-US" sz="2800" b="0" dirty="0">
                          <a:solidFill>
                            <a:schemeClr val="tx1"/>
                          </a:solidFill>
                          <a:latin typeface="Arial" panose="020B0604020202020204" pitchFamily="34" charset="0"/>
                          <a:cs typeface="Arial" panose="020B0604020202020204" pitchFamily="34" charset="0"/>
                        </a:rPr>
                        <a:t>10</a:t>
                      </a:r>
                    </a:p>
                  </a:txBody>
                  <a:tcPr>
                    <a:solidFill>
                      <a:schemeClr val="bg1">
                        <a:lumMod val="85000"/>
                      </a:schemeClr>
                    </a:solidFill>
                  </a:tcPr>
                </a:tc>
                <a:tc>
                  <a:txBody>
                    <a:bodyPr/>
                    <a:lstStyle/>
                    <a:p>
                      <a:pPr algn="ctr"/>
                      <a:r>
                        <a:rPr lang="en-US" sz="2800" b="0" dirty="0">
                          <a:solidFill>
                            <a:schemeClr val="tx1"/>
                          </a:solidFill>
                          <a:latin typeface="Arial" panose="020B0604020202020204" pitchFamily="34" charset="0"/>
                          <a:cs typeface="Arial" panose="020B0604020202020204" pitchFamily="34" charset="0"/>
                        </a:rPr>
                        <a:t>7</a:t>
                      </a:r>
                    </a:p>
                  </a:txBody>
                  <a:tcPr>
                    <a:solidFill>
                      <a:schemeClr val="bg1">
                        <a:lumMod val="85000"/>
                      </a:schemeClr>
                    </a:solidFill>
                  </a:tcPr>
                </a:tc>
                <a:tc>
                  <a:txBody>
                    <a:bodyPr/>
                    <a:lstStyle/>
                    <a:p>
                      <a:pPr algn="ctr"/>
                      <a:r>
                        <a:rPr lang="en-US" sz="2800" b="0" dirty="0">
                          <a:solidFill>
                            <a:schemeClr val="tx1"/>
                          </a:solidFill>
                          <a:latin typeface="Arial" panose="020B0604020202020204" pitchFamily="34" charset="0"/>
                          <a:cs typeface="Arial" panose="020B0604020202020204" pitchFamily="34" charset="0"/>
                        </a:rPr>
                        <a:t>9</a:t>
                      </a:r>
                    </a:p>
                  </a:txBody>
                  <a:tcPr>
                    <a:solidFill>
                      <a:schemeClr val="bg1">
                        <a:lumMod val="85000"/>
                      </a:schemeClr>
                    </a:solidFill>
                  </a:tcPr>
                </a:tc>
                <a:tc>
                  <a:txBody>
                    <a:bodyPr/>
                    <a:lstStyle/>
                    <a:p>
                      <a:pPr algn="ctr"/>
                      <a:r>
                        <a:rPr lang="en-US" sz="2800" b="0" dirty="0">
                          <a:solidFill>
                            <a:schemeClr val="tx1"/>
                          </a:solidFill>
                          <a:latin typeface="Arial" panose="020B0604020202020204" pitchFamily="34" charset="0"/>
                          <a:cs typeface="Arial" panose="020B0604020202020204" pitchFamily="34" charset="0"/>
                        </a:rPr>
                        <a:t>14</a:t>
                      </a:r>
                    </a:p>
                  </a:txBody>
                  <a:tcPr>
                    <a:solidFill>
                      <a:schemeClr val="bg1">
                        <a:lumMod val="85000"/>
                      </a:schemeClr>
                    </a:solidFill>
                  </a:tcPr>
                </a:tc>
                <a:extLst>
                  <a:ext uri="{0D108BD9-81ED-4DB2-BD59-A6C34878D82A}">
                    <a16:rowId xmlns:a16="http://schemas.microsoft.com/office/drawing/2014/main" val="3105858789"/>
                  </a:ext>
                </a:extLst>
              </a:tr>
              <a:tr h="411923">
                <a:tc>
                  <a:txBody>
                    <a:bodyPr/>
                    <a:lstStyle/>
                    <a:p>
                      <a:pPr marL="0" algn="l" defTabSz="4388419" rtl="0" eaLnBrk="1" latinLnBrk="0" hangingPunct="1"/>
                      <a:r>
                        <a:rPr lang="en-US" sz="2800" b="1" kern="1200" dirty="0">
                          <a:solidFill>
                            <a:schemeClr val="lt1"/>
                          </a:solidFill>
                          <a:latin typeface="Arial" panose="020B0604020202020204" pitchFamily="34" charset="0"/>
                          <a:ea typeface="+mn-ea"/>
                          <a:cs typeface="Arial" panose="020B0604020202020204" pitchFamily="34" charset="0"/>
                        </a:rPr>
                        <a:t>Age (days)</a:t>
                      </a:r>
                    </a:p>
                  </a:txBody>
                  <a:tcPr>
                    <a:solidFill>
                      <a:srgbClr val="6D1226"/>
                    </a:solidFill>
                  </a:tcPr>
                </a:tc>
                <a:tc>
                  <a:txBody>
                    <a:bodyPr/>
                    <a:lstStyle/>
                    <a:p>
                      <a:pPr algn="ctr"/>
                      <a:r>
                        <a:rPr lang="en-US" sz="2800" b="0" dirty="0">
                          <a:solidFill>
                            <a:schemeClr val="tx1"/>
                          </a:solidFill>
                          <a:latin typeface="Arial" panose="020B0604020202020204" pitchFamily="34" charset="0"/>
                          <a:cs typeface="Arial" panose="020B0604020202020204" pitchFamily="34" charset="0"/>
                        </a:rPr>
                        <a:t>103 ± 8.6</a:t>
                      </a:r>
                    </a:p>
                  </a:txBody>
                  <a:tcPr>
                    <a:solidFill>
                      <a:schemeClr val="bg2"/>
                    </a:solidFill>
                  </a:tcPr>
                </a:tc>
                <a:tc>
                  <a:txBody>
                    <a:bodyPr/>
                    <a:lstStyle/>
                    <a:p>
                      <a:pPr algn="ctr"/>
                      <a:r>
                        <a:rPr lang="en-US" sz="2800" b="0" dirty="0">
                          <a:solidFill>
                            <a:schemeClr val="tx1"/>
                          </a:solidFill>
                          <a:latin typeface="Arial" panose="020B0604020202020204" pitchFamily="34" charset="0"/>
                          <a:cs typeface="Arial" panose="020B0604020202020204" pitchFamily="34" charset="0"/>
                        </a:rPr>
                        <a:t>143.6 ± 7.9</a:t>
                      </a:r>
                    </a:p>
                  </a:txBody>
                  <a:tcPr>
                    <a:solidFill>
                      <a:schemeClr val="bg2"/>
                    </a:solidFill>
                  </a:tcPr>
                </a:tc>
                <a:tc>
                  <a:txBody>
                    <a:bodyPr/>
                    <a:lstStyle/>
                    <a:p>
                      <a:pPr algn="ctr"/>
                      <a:r>
                        <a:rPr lang="en-US" sz="2800" b="0" dirty="0">
                          <a:solidFill>
                            <a:schemeClr val="tx1"/>
                          </a:solidFill>
                          <a:latin typeface="Arial" panose="020B0604020202020204" pitchFamily="34" charset="0"/>
                          <a:cs typeface="Arial" panose="020B0604020202020204" pitchFamily="34" charset="0"/>
                        </a:rPr>
                        <a:t>192.7 ± 8.1</a:t>
                      </a:r>
                    </a:p>
                  </a:txBody>
                  <a:tcPr>
                    <a:solidFill>
                      <a:schemeClr val="bg2"/>
                    </a:solidFill>
                  </a:tcPr>
                </a:tc>
                <a:tc>
                  <a:txBody>
                    <a:bodyPr/>
                    <a:lstStyle/>
                    <a:p>
                      <a:pPr algn="ctr"/>
                      <a:r>
                        <a:rPr lang="en-US" sz="2800" b="0" dirty="0">
                          <a:solidFill>
                            <a:schemeClr val="tx1"/>
                          </a:solidFill>
                          <a:latin typeface="Arial" panose="020B0604020202020204" pitchFamily="34" charset="0"/>
                          <a:cs typeface="Arial" panose="020B0604020202020204" pitchFamily="34" charset="0"/>
                        </a:rPr>
                        <a:t>252.2 ± 23.3</a:t>
                      </a:r>
                    </a:p>
                  </a:txBody>
                  <a:tcPr>
                    <a:solidFill>
                      <a:schemeClr val="bg2"/>
                    </a:solidFill>
                  </a:tcPr>
                </a:tc>
                <a:tc>
                  <a:txBody>
                    <a:bodyPr/>
                    <a:lstStyle/>
                    <a:p>
                      <a:pPr algn="ctr"/>
                      <a:r>
                        <a:rPr lang="en-US" sz="2800" b="0" dirty="0">
                          <a:solidFill>
                            <a:schemeClr val="tx1"/>
                          </a:solidFill>
                          <a:latin typeface="Arial" panose="020B0604020202020204" pitchFamily="34" charset="0"/>
                          <a:cs typeface="Arial" panose="020B0604020202020204" pitchFamily="34" charset="0"/>
                        </a:rPr>
                        <a:t>379.4 ± 15.8</a:t>
                      </a:r>
                    </a:p>
                  </a:txBody>
                  <a:tcPr>
                    <a:solidFill>
                      <a:schemeClr val="bg2"/>
                    </a:solidFill>
                  </a:tcPr>
                </a:tc>
                <a:extLst>
                  <a:ext uri="{0D108BD9-81ED-4DB2-BD59-A6C34878D82A}">
                    <a16:rowId xmlns:a16="http://schemas.microsoft.com/office/drawing/2014/main" val="2152579802"/>
                  </a:ext>
                </a:extLst>
              </a:tr>
            </a:tbl>
          </a:graphicData>
        </a:graphic>
      </p:graphicFrame>
      <p:grpSp>
        <p:nvGrpSpPr>
          <p:cNvPr id="20" name="Group 19">
            <a:extLst>
              <a:ext uri="{FF2B5EF4-FFF2-40B4-BE49-F238E27FC236}">
                <a16:creationId xmlns:a16="http://schemas.microsoft.com/office/drawing/2014/main" id="{164E0C1D-6866-43C7-8BC9-F2FFC99AE9CE}"/>
              </a:ext>
            </a:extLst>
          </p:cNvPr>
          <p:cNvGrpSpPr/>
          <p:nvPr/>
        </p:nvGrpSpPr>
        <p:grpSpPr>
          <a:xfrm>
            <a:off x="28711215" y="7972255"/>
            <a:ext cx="14652646" cy="12443603"/>
            <a:chOff x="28711215" y="7972255"/>
            <a:chExt cx="14652646" cy="12443603"/>
          </a:xfrm>
        </p:grpSpPr>
        <p:sp>
          <p:nvSpPr>
            <p:cNvPr id="237" name="TextBox 236">
              <a:extLst>
                <a:ext uri="{FF2B5EF4-FFF2-40B4-BE49-F238E27FC236}">
                  <a16:creationId xmlns:a16="http://schemas.microsoft.com/office/drawing/2014/main" id="{C8E4532B-FD25-4D95-B04C-17D99681B205}"/>
                </a:ext>
              </a:extLst>
            </p:cNvPr>
            <p:cNvSpPr txBox="1"/>
            <p:nvPr/>
          </p:nvSpPr>
          <p:spPr>
            <a:xfrm>
              <a:off x="29363547" y="7972255"/>
              <a:ext cx="13249656" cy="5214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lIns="182880" rtlCol="0" anchor="ctr" anchorCtr="0">
              <a:noAutofit/>
            </a:bodyPr>
            <a:lstStyle/>
            <a:p>
              <a:pPr algn="ctr"/>
              <a:r>
                <a:rPr lang="en-GB" sz="2400" b="1" dirty="0">
                  <a:solidFill>
                    <a:schemeClr val="tx1"/>
                  </a:solidFill>
                  <a:latin typeface="Arial" panose="020B0604020202020204" pitchFamily="34" charset="0"/>
                  <a:cs typeface="Arial" panose="020B0604020202020204" pitchFamily="34" charset="0"/>
                </a:rPr>
                <a:t>N290</a:t>
              </a:r>
            </a:p>
          </p:txBody>
        </p:sp>
        <p:grpSp>
          <p:nvGrpSpPr>
            <p:cNvPr id="21" name="Group 20">
              <a:extLst>
                <a:ext uri="{FF2B5EF4-FFF2-40B4-BE49-F238E27FC236}">
                  <a16:creationId xmlns:a16="http://schemas.microsoft.com/office/drawing/2014/main" id="{61DC5971-E99F-49E7-AB07-76E33FD3389A}"/>
                </a:ext>
              </a:extLst>
            </p:cNvPr>
            <p:cNvGrpSpPr/>
            <p:nvPr/>
          </p:nvGrpSpPr>
          <p:grpSpPr>
            <a:xfrm>
              <a:off x="42662447" y="8678624"/>
              <a:ext cx="701414" cy="4393672"/>
              <a:chOff x="42106050" y="26286771"/>
              <a:chExt cx="701414" cy="4397999"/>
            </a:xfrm>
          </p:grpSpPr>
          <p:sp>
            <p:nvSpPr>
              <p:cNvPr id="122" name="TextBox 121">
                <a:extLst>
                  <a:ext uri="{FF2B5EF4-FFF2-40B4-BE49-F238E27FC236}">
                    <a16:creationId xmlns:a16="http://schemas.microsoft.com/office/drawing/2014/main" id="{3A747608-E403-42E3-AC36-B20BDFF32DFD}"/>
                  </a:ext>
                </a:extLst>
              </p:cNvPr>
              <p:cNvSpPr txBox="1"/>
              <p:nvPr/>
            </p:nvSpPr>
            <p:spPr>
              <a:xfrm>
                <a:off x="42106050" y="26286771"/>
                <a:ext cx="701414" cy="4397999"/>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UF</a:t>
                </a: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r>
                  <a:rPr lang="en-US" sz="2798" dirty="0">
                    <a:latin typeface="Arial" panose="020B0604020202020204" pitchFamily="34" charset="0"/>
                    <a:cs typeface="Arial" panose="020B0604020202020204" pitchFamily="34" charset="0"/>
                  </a:rPr>
                  <a:t>IF</a:t>
                </a: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r>
                  <a:rPr lang="en-US" sz="2798" dirty="0">
                    <a:latin typeface="Arial" panose="020B0604020202020204" pitchFamily="34" charset="0"/>
                    <a:cs typeface="Arial" panose="020B0604020202020204" pitchFamily="34" charset="0"/>
                  </a:rPr>
                  <a:t>UH</a:t>
                </a: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r>
                  <a:rPr lang="en-US" sz="2798" dirty="0">
                    <a:latin typeface="Arial" panose="020B0604020202020204" pitchFamily="34" charset="0"/>
                    <a:cs typeface="Arial" panose="020B0604020202020204" pitchFamily="34" charset="0"/>
                  </a:rPr>
                  <a:t>IH</a:t>
                </a:r>
              </a:p>
            </p:txBody>
          </p:sp>
          <p:grpSp>
            <p:nvGrpSpPr>
              <p:cNvPr id="123" name="Group 122">
                <a:extLst>
                  <a:ext uri="{FF2B5EF4-FFF2-40B4-BE49-F238E27FC236}">
                    <a16:creationId xmlns:a16="http://schemas.microsoft.com/office/drawing/2014/main" id="{1AF7B0E8-B7D8-4B69-B53A-83680BB70F2B}"/>
                  </a:ext>
                </a:extLst>
              </p:cNvPr>
              <p:cNvGrpSpPr/>
              <p:nvPr/>
            </p:nvGrpSpPr>
            <p:grpSpPr>
              <a:xfrm>
                <a:off x="42209341" y="26302276"/>
                <a:ext cx="403862" cy="3848006"/>
                <a:chOff x="42145628" y="9181186"/>
                <a:chExt cx="403860" cy="3848005"/>
              </a:xfrm>
            </p:grpSpPr>
            <p:cxnSp>
              <p:nvCxnSpPr>
                <p:cNvPr id="124" name="Straight Connector 123">
                  <a:extLst>
                    <a:ext uri="{FF2B5EF4-FFF2-40B4-BE49-F238E27FC236}">
                      <a16:creationId xmlns:a16="http://schemas.microsoft.com/office/drawing/2014/main" id="{026560E6-5F33-46E2-A361-9D2CB2443D54}"/>
                    </a:ext>
                  </a:extLst>
                </p:cNvPr>
                <p:cNvCxnSpPr>
                  <a:cxnSpLocks/>
                </p:cNvCxnSpPr>
                <p:nvPr/>
              </p:nvCxnSpPr>
              <p:spPr>
                <a:xfrm>
                  <a:off x="42145628" y="9181186"/>
                  <a:ext cx="365760"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125" name="Straight Connector 124">
                  <a:extLst>
                    <a:ext uri="{FF2B5EF4-FFF2-40B4-BE49-F238E27FC236}">
                      <a16:creationId xmlns:a16="http://schemas.microsoft.com/office/drawing/2014/main" id="{74BBF2AE-D501-4994-A7DB-1EB7DF129898}"/>
                    </a:ext>
                  </a:extLst>
                </p:cNvPr>
                <p:cNvCxnSpPr>
                  <a:cxnSpLocks/>
                </p:cNvCxnSpPr>
                <p:nvPr/>
              </p:nvCxnSpPr>
              <p:spPr>
                <a:xfrm>
                  <a:off x="42162932" y="10460337"/>
                  <a:ext cx="365760"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26" name="Straight Connector 125">
                  <a:extLst>
                    <a:ext uri="{FF2B5EF4-FFF2-40B4-BE49-F238E27FC236}">
                      <a16:creationId xmlns:a16="http://schemas.microsoft.com/office/drawing/2014/main" id="{AC1BBB18-B3E5-45B5-A186-AED4F3CCD124}"/>
                    </a:ext>
                  </a:extLst>
                </p:cNvPr>
                <p:cNvCxnSpPr>
                  <a:cxnSpLocks/>
                </p:cNvCxnSpPr>
                <p:nvPr/>
              </p:nvCxnSpPr>
              <p:spPr>
                <a:xfrm>
                  <a:off x="42183728" y="11714741"/>
                  <a:ext cx="365760" cy="0"/>
                </a:xfrm>
                <a:prstGeom prst="line">
                  <a:avLst/>
                </a:prstGeom>
                <a:ln w="38100">
                  <a:solidFill>
                    <a:srgbClr val="4141FF"/>
                  </a:solidFill>
                </a:ln>
              </p:spPr>
              <p:style>
                <a:lnRef idx="3">
                  <a:schemeClr val="accent1"/>
                </a:lnRef>
                <a:fillRef idx="0">
                  <a:schemeClr val="accent1"/>
                </a:fillRef>
                <a:effectRef idx="2">
                  <a:schemeClr val="accent1"/>
                </a:effectRef>
                <a:fontRef idx="minor">
                  <a:schemeClr val="tx1"/>
                </a:fontRef>
              </p:style>
            </p:cxnSp>
            <p:cxnSp>
              <p:nvCxnSpPr>
                <p:cNvPr id="128" name="Straight Connector 127">
                  <a:extLst>
                    <a:ext uri="{FF2B5EF4-FFF2-40B4-BE49-F238E27FC236}">
                      <a16:creationId xmlns:a16="http://schemas.microsoft.com/office/drawing/2014/main" id="{835DD802-254B-48CA-9486-A639BF1A9FBC}"/>
                    </a:ext>
                  </a:extLst>
                </p:cNvPr>
                <p:cNvCxnSpPr>
                  <a:cxnSpLocks/>
                </p:cNvCxnSpPr>
                <p:nvPr/>
              </p:nvCxnSpPr>
              <p:spPr>
                <a:xfrm>
                  <a:off x="42145628" y="13029191"/>
                  <a:ext cx="365760" cy="0"/>
                </a:xfrm>
                <a:prstGeom prst="line">
                  <a:avLst/>
                </a:prstGeom>
                <a:ln w="38100">
                  <a:solidFill>
                    <a:srgbClr val="58AC58"/>
                  </a:solidFill>
                </a:ln>
              </p:spPr>
              <p:style>
                <a:lnRef idx="3">
                  <a:schemeClr val="dk1"/>
                </a:lnRef>
                <a:fillRef idx="0">
                  <a:schemeClr val="dk1"/>
                </a:fillRef>
                <a:effectRef idx="2">
                  <a:schemeClr val="dk1"/>
                </a:effectRef>
                <a:fontRef idx="minor">
                  <a:schemeClr val="tx1"/>
                </a:fontRef>
              </p:style>
            </p:cxnSp>
          </p:grpSp>
        </p:grpSp>
        <p:pic>
          <p:nvPicPr>
            <p:cNvPr id="1026" name="Picture 2" descr="The SGPanel Procedure">
              <a:extLst>
                <a:ext uri="{FF2B5EF4-FFF2-40B4-BE49-F238E27FC236}">
                  <a16:creationId xmlns:a16="http://schemas.microsoft.com/office/drawing/2014/main" id="{22045231-ABB1-415A-8F88-4654625AF166}"/>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237" t="7711" r="665" b="5187"/>
            <a:stretch/>
          </p:blipFill>
          <p:spPr bwMode="auto">
            <a:xfrm>
              <a:off x="29080328" y="8522653"/>
              <a:ext cx="13494775" cy="4744459"/>
            </a:xfrm>
            <a:prstGeom prst="rect">
              <a:avLst/>
            </a:prstGeom>
            <a:noFill/>
            <a:extLst>
              <a:ext uri="{909E8E84-426E-40DD-AFC4-6F175D3DCCD1}">
                <a14:hiddenFill xmlns:a14="http://schemas.microsoft.com/office/drawing/2010/main">
                  <a:solidFill>
                    <a:srgbClr val="FFFFFF"/>
                  </a:solidFill>
                </a14:hiddenFill>
              </a:ext>
            </a:extLst>
          </p:spPr>
        </p:pic>
        <p:sp>
          <p:nvSpPr>
            <p:cNvPr id="131" name="TextBox 77">
              <a:extLst>
                <a:ext uri="{FF2B5EF4-FFF2-40B4-BE49-F238E27FC236}">
                  <a16:creationId xmlns:a16="http://schemas.microsoft.com/office/drawing/2014/main" id="{C0D62E04-7649-4FDD-AB29-07FBCC86FCAD}"/>
                </a:ext>
              </a:extLst>
            </p:cNvPr>
            <p:cNvSpPr txBox="1"/>
            <p:nvPr/>
          </p:nvSpPr>
          <p:spPr>
            <a:xfrm>
              <a:off x="35074907" y="8621474"/>
              <a:ext cx="1169112" cy="522900"/>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6 </a:t>
              </a:r>
              <a:r>
                <a:rPr lang="en-US" sz="2798" dirty="0" err="1">
                  <a:latin typeface="Arial" panose="020B0604020202020204" pitchFamily="34" charset="0"/>
                  <a:cs typeface="Arial" panose="020B0604020202020204" pitchFamily="34" charset="0"/>
                </a:rPr>
                <a:t>mos</a:t>
              </a:r>
              <a:endParaRPr lang="en-US" sz="2798" dirty="0">
                <a:latin typeface="Arial" panose="020B0604020202020204" pitchFamily="34" charset="0"/>
                <a:cs typeface="Arial" panose="020B0604020202020204" pitchFamily="34" charset="0"/>
              </a:endParaRPr>
            </a:p>
          </p:txBody>
        </p:sp>
        <p:sp>
          <p:nvSpPr>
            <p:cNvPr id="132" name="TextBox 77">
              <a:extLst>
                <a:ext uri="{FF2B5EF4-FFF2-40B4-BE49-F238E27FC236}">
                  <a16:creationId xmlns:a16="http://schemas.microsoft.com/office/drawing/2014/main" id="{515BF9C1-9C94-490D-B4EE-F9F2A614E803}"/>
                </a:ext>
              </a:extLst>
            </p:cNvPr>
            <p:cNvSpPr txBox="1"/>
            <p:nvPr/>
          </p:nvSpPr>
          <p:spPr>
            <a:xfrm>
              <a:off x="37571833" y="8621917"/>
              <a:ext cx="1169112" cy="522900"/>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8 </a:t>
              </a:r>
              <a:r>
                <a:rPr lang="en-US" sz="2798" dirty="0" err="1">
                  <a:latin typeface="Arial" panose="020B0604020202020204" pitchFamily="34" charset="0"/>
                  <a:cs typeface="Arial" panose="020B0604020202020204" pitchFamily="34" charset="0"/>
                </a:rPr>
                <a:t>mos</a:t>
              </a:r>
              <a:endParaRPr lang="en-US" sz="2798" dirty="0">
                <a:latin typeface="Arial" panose="020B0604020202020204" pitchFamily="34" charset="0"/>
                <a:cs typeface="Arial" panose="020B0604020202020204" pitchFamily="34" charset="0"/>
              </a:endParaRPr>
            </a:p>
          </p:txBody>
        </p:sp>
        <p:sp>
          <p:nvSpPr>
            <p:cNvPr id="133" name="TextBox 77">
              <a:extLst>
                <a:ext uri="{FF2B5EF4-FFF2-40B4-BE49-F238E27FC236}">
                  <a16:creationId xmlns:a16="http://schemas.microsoft.com/office/drawing/2014/main" id="{8530E530-7BC0-4653-BF20-FABFC33E5484}"/>
                </a:ext>
              </a:extLst>
            </p:cNvPr>
            <p:cNvSpPr txBox="1"/>
            <p:nvPr/>
          </p:nvSpPr>
          <p:spPr>
            <a:xfrm>
              <a:off x="40067690" y="8621917"/>
              <a:ext cx="1442259" cy="522900"/>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12 </a:t>
              </a:r>
              <a:r>
                <a:rPr lang="en-US" sz="2798" dirty="0" err="1">
                  <a:latin typeface="Arial" panose="020B0604020202020204" pitchFamily="34" charset="0"/>
                  <a:cs typeface="Arial" panose="020B0604020202020204" pitchFamily="34" charset="0"/>
                </a:rPr>
                <a:t>mos</a:t>
              </a:r>
              <a:endParaRPr lang="en-US" sz="2798" dirty="0">
                <a:latin typeface="Arial" panose="020B0604020202020204" pitchFamily="34" charset="0"/>
                <a:cs typeface="Arial" panose="020B0604020202020204" pitchFamily="34" charset="0"/>
              </a:endParaRPr>
            </a:p>
          </p:txBody>
        </p:sp>
        <p:sp>
          <p:nvSpPr>
            <p:cNvPr id="139" name="TextBox 77">
              <a:extLst>
                <a:ext uri="{FF2B5EF4-FFF2-40B4-BE49-F238E27FC236}">
                  <a16:creationId xmlns:a16="http://schemas.microsoft.com/office/drawing/2014/main" id="{66D4FB6D-1638-40E1-8658-2F6BF2C02A33}"/>
                </a:ext>
              </a:extLst>
            </p:cNvPr>
            <p:cNvSpPr txBox="1"/>
            <p:nvPr/>
          </p:nvSpPr>
          <p:spPr>
            <a:xfrm>
              <a:off x="32574864" y="8634853"/>
              <a:ext cx="1599110" cy="522900"/>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4.5 </a:t>
              </a:r>
              <a:r>
                <a:rPr lang="en-US" sz="2798" dirty="0" err="1">
                  <a:latin typeface="Arial" panose="020B0604020202020204" pitchFamily="34" charset="0"/>
                  <a:cs typeface="Arial" panose="020B0604020202020204" pitchFamily="34" charset="0"/>
                </a:rPr>
                <a:t>mos</a:t>
              </a:r>
              <a:endParaRPr lang="en-US" sz="2798" dirty="0">
                <a:latin typeface="Arial" panose="020B0604020202020204" pitchFamily="34" charset="0"/>
                <a:cs typeface="Arial" panose="020B0604020202020204" pitchFamily="34" charset="0"/>
              </a:endParaRPr>
            </a:p>
          </p:txBody>
        </p:sp>
        <p:sp>
          <p:nvSpPr>
            <p:cNvPr id="140" name="TextBox 77">
              <a:extLst>
                <a:ext uri="{FF2B5EF4-FFF2-40B4-BE49-F238E27FC236}">
                  <a16:creationId xmlns:a16="http://schemas.microsoft.com/office/drawing/2014/main" id="{DC05A231-6210-4EA1-AE26-5B7F9F6209CB}"/>
                </a:ext>
              </a:extLst>
            </p:cNvPr>
            <p:cNvSpPr txBox="1"/>
            <p:nvPr/>
          </p:nvSpPr>
          <p:spPr>
            <a:xfrm>
              <a:off x="30058049" y="8602798"/>
              <a:ext cx="1169112" cy="522900"/>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3 </a:t>
              </a:r>
              <a:r>
                <a:rPr lang="en-US" sz="2798" dirty="0" err="1">
                  <a:latin typeface="Arial" panose="020B0604020202020204" pitchFamily="34" charset="0"/>
                  <a:cs typeface="Arial" panose="020B0604020202020204" pitchFamily="34" charset="0"/>
                </a:rPr>
                <a:t>mos</a:t>
              </a:r>
              <a:endParaRPr lang="en-US" sz="2798" dirty="0">
                <a:latin typeface="Arial" panose="020B0604020202020204" pitchFamily="34" charset="0"/>
                <a:cs typeface="Arial" panose="020B0604020202020204" pitchFamily="34" charset="0"/>
              </a:endParaRPr>
            </a:p>
          </p:txBody>
        </p:sp>
        <p:sp>
          <p:nvSpPr>
            <p:cNvPr id="173" name="TextBox 172">
              <a:extLst>
                <a:ext uri="{FF2B5EF4-FFF2-40B4-BE49-F238E27FC236}">
                  <a16:creationId xmlns:a16="http://schemas.microsoft.com/office/drawing/2014/main" id="{307BC3C2-EDF9-444B-8F61-528B01429D40}"/>
                </a:ext>
              </a:extLst>
            </p:cNvPr>
            <p:cNvSpPr txBox="1"/>
            <p:nvPr/>
          </p:nvSpPr>
          <p:spPr>
            <a:xfrm>
              <a:off x="29859470" y="16691969"/>
              <a:ext cx="2346535" cy="2400657"/>
            </a:xfrm>
            <a:prstGeom prst="rect">
              <a:avLst/>
            </a:prstGeom>
            <a:noFill/>
          </p:spPr>
          <p:txBody>
            <a:bodyPr wrap="square" rtlCol="0">
              <a:spAutoFit/>
            </a:bodyPr>
            <a:lstStyle/>
            <a:p>
              <a:pPr algn="ctr"/>
              <a:r>
                <a:rPr lang="en-US" sz="3000" dirty="0">
                  <a:latin typeface="Arial" panose="020B0604020202020204" pitchFamily="34" charset="0"/>
                  <a:cs typeface="Arial" panose="020B0604020202020204" pitchFamily="34" charset="0"/>
                </a:rPr>
                <a:t>UF &lt; UH</a:t>
              </a:r>
            </a:p>
            <a:p>
              <a:pPr algn="ctr"/>
              <a:r>
                <a:rPr lang="en-US" sz="3000" dirty="0">
                  <a:latin typeface="Arial" panose="020B0604020202020204" pitchFamily="34" charset="0"/>
                  <a:cs typeface="Arial" panose="020B0604020202020204" pitchFamily="34" charset="0"/>
                </a:rPr>
                <a:t> </a:t>
              </a:r>
              <a:r>
                <a:rPr lang="en-US" sz="3000" i="1" dirty="0">
                  <a:latin typeface="Arial" panose="020B0604020202020204" pitchFamily="34" charset="0"/>
                  <a:cs typeface="Arial" panose="020B0604020202020204" pitchFamily="34" charset="0"/>
                </a:rPr>
                <a:t>p &lt;</a:t>
              </a:r>
              <a:r>
                <a:rPr lang="en-US" sz="3000" dirty="0">
                  <a:latin typeface="Arial" panose="020B0604020202020204" pitchFamily="34" charset="0"/>
                  <a:cs typeface="Arial" panose="020B0604020202020204" pitchFamily="34" charset="0"/>
                </a:rPr>
                <a:t> .0001</a:t>
              </a:r>
            </a:p>
            <a:p>
              <a:pPr algn="ctr"/>
              <a:endParaRPr lang="en-US" sz="3000" dirty="0">
                <a:latin typeface="Arial" panose="020B0604020202020204" pitchFamily="34" charset="0"/>
                <a:cs typeface="Arial" panose="020B0604020202020204" pitchFamily="34" charset="0"/>
              </a:endParaRPr>
            </a:p>
            <a:p>
              <a:pPr algn="ctr"/>
              <a:r>
                <a:rPr lang="en-US" sz="3000" dirty="0">
                  <a:latin typeface="Arial" panose="020B0604020202020204" pitchFamily="34" charset="0"/>
                  <a:cs typeface="Arial" panose="020B0604020202020204" pitchFamily="34" charset="0"/>
                </a:rPr>
                <a:t>UF &lt; IF</a:t>
              </a:r>
            </a:p>
            <a:p>
              <a:pPr algn="ctr"/>
              <a:r>
                <a:rPr lang="en-US" sz="3000" dirty="0">
                  <a:latin typeface="Arial" panose="020B0604020202020204" pitchFamily="34" charset="0"/>
                  <a:cs typeface="Arial" panose="020B0604020202020204" pitchFamily="34" charset="0"/>
                </a:rPr>
                <a:t> </a:t>
              </a:r>
              <a:r>
                <a:rPr lang="en-US" sz="3000" i="1" dirty="0">
                  <a:latin typeface="Arial" panose="020B0604020202020204" pitchFamily="34" charset="0"/>
                  <a:cs typeface="Arial" panose="020B0604020202020204" pitchFamily="34" charset="0"/>
                </a:rPr>
                <a:t>p =</a:t>
              </a:r>
              <a:r>
                <a:rPr lang="en-US" sz="3000" dirty="0">
                  <a:latin typeface="Arial" panose="020B0604020202020204" pitchFamily="34" charset="0"/>
                  <a:cs typeface="Arial" panose="020B0604020202020204" pitchFamily="34" charset="0"/>
                </a:rPr>
                <a:t> .0002</a:t>
              </a:r>
            </a:p>
          </p:txBody>
        </p:sp>
        <p:sp>
          <p:nvSpPr>
            <p:cNvPr id="174" name="TextBox 173">
              <a:extLst>
                <a:ext uri="{FF2B5EF4-FFF2-40B4-BE49-F238E27FC236}">
                  <a16:creationId xmlns:a16="http://schemas.microsoft.com/office/drawing/2014/main" id="{7FC98698-25E5-4F65-A736-DCC9D7D6B38C}"/>
                </a:ext>
              </a:extLst>
            </p:cNvPr>
            <p:cNvSpPr txBox="1"/>
            <p:nvPr/>
          </p:nvSpPr>
          <p:spPr>
            <a:xfrm>
              <a:off x="32672162" y="16630206"/>
              <a:ext cx="2346535" cy="3785652"/>
            </a:xfrm>
            <a:prstGeom prst="rect">
              <a:avLst/>
            </a:prstGeom>
            <a:noFill/>
          </p:spPr>
          <p:txBody>
            <a:bodyPr wrap="square" rtlCol="0">
              <a:spAutoFit/>
            </a:bodyPr>
            <a:lstStyle/>
            <a:p>
              <a:pPr algn="ctr"/>
              <a:r>
                <a:rPr lang="en-US" sz="3000" dirty="0">
                  <a:latin typeface="Arial" panose="020B0604020202020204" pitchFamily="34" charset="0"/>
                  <a:cs typeface="Arial" panose="020B0604020202020204" pitchFamily="34" charset="0"/>
                </a:rPr>
                <a:t>IF &gt; IH</a:t>
              </a:r>
            </a:p>
            <a:p>
              <a:pPr algn="ctr"/>
              <a:r>
                <a:rPr lang="en-US" sz="3000" dirty="0">
                  <a:latin typeface="Arial" panose="020B0604020202020204" pitchFamily="34" charset="0"/>
                  <a:cs typeface="Arial" panose="020B0604020202020204" pitchFamily="34" charset="0"/>
                </a:rPr>
                <a:t> </a:t>
              </a:r>
              <a:r>
                <a:rPr lang="en-US" sz="3000" i="1" dirty="0">
                  <a:latin typeface="Arial" panose="020B0604020202020204" pitchFamily="34" charset="0"/>
                  <a:cs typeface="Arial" panose="020B0604020202020204" pitchFamily="34" charset="0"/>
                </a:rPr>
                <a:t>p &lt;</a:t>
              </a:r>
              <a:r>
                <a:rPr lang="en-US" sz="3000" dirty="0">
                  <a:latin typeface="Arial" panose="020B0604020202020204" pitchFamily="34" charset="0"/>
                  <a:cs typeface="Arial" panose="020B0604020202020204" pitchFamily="34" charset="0"/>
                </a:rPr>
                <a:t> .0001</a:t>
              </a:r>
            </a:p>
            <a:p>
              <a:pPr algn="ctr"/>
              <a:endParaRPr lang="en-US" sz="3000" dirty="0">
                <a:latin typeface="Arial" panose="020B0604020202020204" pitchFamily="34" charset="0"/>
                <a:cs typeface="Arial" panose="020B0604020202020204" pitchFamily="34" charset="0"/>
              </a:endParaRPr>
            </a:p>
            <a:p>
              <a:pPr algn="ctr"/>
              <a:r>
                <a:rPr lang="en-US" sz="3000" dirty="0">
                  <a:latin typeface="Arial" panose="020B0604020202020204" pitchFamily="34" charset="0"/>
                  <a:cs typeface="Arial" panose="020B0604020202020204" pitchFamily="34" charset="0"/>
                </a:rPr>
                <a:t>UF &lt; IF</a:t>
              </a:r>
            </a:p>
            <a:p>
              <a:pPr algn="ctr"/>
              <a:r>
                <a:rPr lang="en-US" sz="3000" dirty="0">
                  <a:latin typeface="Arial" panose="020B0604020202020204" pitchFamily="34" charset="0"/>
                  <a:cs typeface="Arial" panose="020B0604020202020204" pitchFamily="34" charset="0"/>
                </a:rPr>
                <a:t> </a:t>
              </a:r>
              <a:r>
                <a:rPr lang="en-US" sz="3000" i="1" dirty="0">
                  <a:latin typeface="Arial" panose="020B0604020202020204" pitchFamily="34" charset="0"/>
                  <a:cs typeface="Arial" panose="020B0604020202020204" pitchFamily="34" charset="0"/>
                </a:rPr>
                <a:t>p &lt;</a:t>
              </a:r>
              <a:r>
                <a:rPr lang="en-US" sz="3000" dirty="0">
                  <a:latin typeface="Arial" panose="020B0604020202020204" pitchFamily="34" charset="0"/>
                  <a:cs typeface="Arial" panose="020B0604020202020204" pitchFamily="34" charset="0"/>
                </a:rPr>
                <a:t> .0001</a:t>
              </a:r>
            </a:p>
            <a:p>
              <a:pPr algn="ctr"/>
              <a:endParaRPr lang="en-US" sz="3000" dirty="0">
                <a:latin typeface="Arial" panose="020B0604020202020204" pitchFamily="34" charset="0"/>
                <a:cs typeface="Arial" panose="020B0604020202020204" pitchFamily="34" charset="0"/>
              </a:endParaRPr>
            </a:p>
            <a:p>
              <a:pPr algn="ctr"/>
              <a:r>
                <a:rPr lang="en-US" sz="3000" dirty="0">
                  <a:latin typeface="Arial" panose="020B0604020202020204" pitchFamily="34" charset="0"/>
                  <a:cs typeface="Arial" panose="020B0604020202020204" pitchFamily="34" charset="0"/>
                </a:rPr>
                <a:t>UH &gt; IH</a:t>
              </a:r>
            </a:p>
            <a:p>
              <a:pPr algn="ctr"/>
              <a:r>
                <a:rPr lang="en-US" sz="3000" i="1" dirty="0">
                  <a:latin typeface="Arial" panose="020B0604020202020204" pitchFamily="34" charset="0"/>
                  <a:cs typeface="Arial" panose="020B0604020202020204" pitchFamily="34" charset="0"/>
                </a:rPr>
                <a:t>p &lt;</a:t>
              </a:r>
              <a:r>
                <a:rPr lang="en-US" sz="3000" dirty="0">
                  <a:latin typeface="Arial" panose="020B0604020202020204" pitchFamily="34" charset="0"/>
                  <a:cs typeface="Arial" panose="020B0604020202020204" pitchFamily="34" charset="0"/>
                </a:rPr>
                <a:t> .0001</a:t>
              </a:r>
            </a:p>
          </p:txBody>
        </p:sp>
        <p:sp>
          <p:nvSpPr>
            <p:cNvPr id="175" name="TextBox 174">
              <a:extLst>
                <a:ext uri="{FF2B5EF4-FFF2-40B4-BE49-F238E27FC236}">
                  <a16:creationId xmlns:a16="http://schemas.microsoft.com/office/drawing/2014/main" id="{24FFA1B7-BF2D-4DF4-9C42-A1627DF1D6F3}"/>
                </a:ext>
              </a:extLst>
            </p:cNvPr>
            <p:cNvSpPr txBox="1"/>
            <p:nvPr/>
          </p:nvSpPr>
          <p:spPr>
            <a:xfrm>
              <a:off x="35146951" y="16721145"/>
              <a:ext cx="2346535" cy="1015663"/>
            </a:xfrm>
            <a:prstGeom prst="rect">
              <a:avLst/>
            </a:prstGeom>
            <a:noFill/>
          </p:spPr>
          <p:txBody>
            <a:bodyPr wrap="square" rtlCol="0">
              <a:spAutoFit/>
            </a:bodyPr>
            <a:lstStyle/>
            <a:p>
              <a:pPr algn="ctr"/>
              <a:r>
                <a:rPr lang="en-US" sz="3000" dirty="0">
                  <a:latin typeface="Arial" panose="020B0604020202020204" pitchFamily="34" charset="0"/>
                  <a:cs typeface="Arial" panose="020B0604020202020204" pitchFamily="34" charset="0"/>
                </a:rPr>
                <a:t>UH &lt; IH</a:t>
              </a:r>
            </a:p>
            <a:p>
              <a:pPr algn="ctr"/>
              <a:r>
                <a:rPr lang="en-US" sz="3000" i="1" dirty="0">
                  <a:latin typeface="Arial" panose="020B0604020202020204" pitchFamily="34" charset="0"/>
                  <a:cs typeface="Arial" panose="020B0604020202020204" pitchFamily="34" charset="0"/>
                </a:rPr>
                <a:t>p =</a:t>
              </a:r>
              <a:r>
                <a:rPr lang="en-US" sz="3000" dirty="0">
                  <a:latin typeface="Arial" panose="020B0604020202020204" pitchFamily="34" charset="0"/>
                  <a:cs typeface="Arial" panose="020B0604020202020204" pitchFamily="34" charset="0"/>
                </a:rPr>
                <a:t> .0048</a:t>
              </a:r>
            </a:p>
          </p:txBody>
        </p:sp>
        <p:sp>
          <p:nvSpPr>
            <p:cNvPr id="176" name="TextBox 175">
              <a:extLst>
                <a:ext uri="{FF2B5EF4-FFF2-40B4-BE49-F238E27FC236}">
                  <a16:creationId xmlns:a16="http://schemas.microsoft.com/office/drawing/2014/main" id="{2F70B79D-E86D-4CE8-B86D-2560156BAAB9}"/>
                </a:ext>
              </a:extLst>
            </p:cNvPr>
            <p:cNvSpPr txBox="1"/>
            <p:nvPr/>
          </p:nvSpPr>
          <p:spPr>
            <a:xfrm>
              <a:off x="37558577" y="16721145"/>
              <a:ext cx="2346535" cy="1015663"/>
            </a:xfrm>
            <a:prstGeom prst="rect">
              <a:avLst/>
            </a:prstGeom>
            <a:noFill/>
          </p:spPr>
          <p:txBody>
            <a:bodyPr wrap="square" rtlCol="0">
              <a:spAutoFit/>
            </a:bodyPr>
            <a:lstStyle/>
            <a:p>
              <a:pPr algn="ctr"/>
              <a:r>
                <a:rPr lang="en-US" sz="3000" dirty="0">
                  <a:latin typeface="Arial" panose="020B0604020202020204" pitchFamily="34" charset="0"/>
                  <a:cs typeface="Arial" panose="020B0604020202020204" pitchFamily="34" charset="0"/>
                </a:rPr>
                <a:t>UF &gt; UH</a:t>
              </a:r>
            </a:p>
            <a:p>
              <a:pPr algn="ctr"/>
              <a:r>
                <a:rPr lang="en-US" sz="3000" i="1" dirty="0">
                  <a:latin typeface="Arial" panose="020B0604020202020204" pitchFamily="34" charset="0"/>
                  <a:cs typeface="Arial" panose="020B0604020202020204" pitchFamily="34" charset="0"/>
                </a:rPr>
                <a:t>p =</a:t>
              </a:r>
              <a:r>
                <a:rPr lang="en-US" sz="3000" dirty="0">
                  <a:latin typeface="Arial" panose="020B0604020202020204" pitchFamily="34" charset="0"/>
                  <a:cs typeface="Arial" panose="020B0604020202020204" pitchFamily="34" charset="0"/>
                </a:rPr>
                <a:t> .0063</a:t>
              </a:r>
            </a:p>
          </p:txBody>
        </p:sp>
        <p:sp>
          <p:nvSpPr>
            <p:cNvPr id="177" name="TextBox 176">
              <a:extLst>
                <a:ext uri="{FF2B5EF4-FFF2-40B4-BE49-F238E27FC236}">
                  <a16:creationId xmlns:a16="http://schemas.microsoft.com/office/drawing/2014/main" id="{96278046-ECB8-470E-8A8D-1F4D4F70D347}"/>
                </a:ext>
              </a:extLst>
            </p:cNvPr>
            <p:cNvSpPr txBox="1"/>
            <p:nvPr/>
          </p:nvSpPr>
          <p:spPr>
            <a:xfrm>
              <a:off x="40371705" y="16664729"/>
              <a:ext cx="2346535" cy="2400657"/>
            </a:xfrm>
            <a:prstGeom prst="rect">
              <a:avLst/>
            </a:prstGeom>
            <a:noFill/>
          </p:spPr>
          <p:txBody>
            <a:bodyPr wrap="square" rtlCol="0">
              <a:spAutoFit/>
            </a:bodyPr>
            <a:lstStyle/>
            <a:p>
              <a:pPr algn="ctr"/>
              <a:r>
                <a:rPr lang="en-US" sz="3000" dirty="0">
                  <a:latin typeface="Arial" panose="020B0604020202020204" pitchFamily="34" charset="0"/>
                  <a:cs typeface="Arial" panose="020B0604020202020204" pitchFamily="34" charset="0"/>
                </a:rPr>
                <a:t>UF &lt; UH</a:t>
              </a:r>
            </a:p>
            <a:p>
              <a:pPr algn="ctr"/>
              <a:r>
                <a:rPr lang="en-US" sz="3000" i="1" dirty="0">
                  <a:latin typeface="Arial" panose="020B0604020202020204" pitchFamily="34" charset="0"/>
                  <a:cs typeface="Arial" panose="020B0604020202020204" pitchFamily="34" charset="0"/>
                </a:rPr>
                <a:t>p &lt;</a:t>
              </a:r>
              <a:r>
                <a:rPr lang="en-US" sz="3000" dirty="0">
                  <a:latin typeface="Arial" panose="020B0604020202020204" pitchFamily="34" charset="0"/>
                  <a:cs typeface="Arial" panose="020B0604020202020204" pitchFamily="34" charset="0"/>
                </a:rPr>
                <a:t> .0001</a:t>
              </a:r>
            </a:p>
            <a:p>
              <a:pPr algn="ctr"/>
              <a:endParaRPr lang="en-US" sz="3000" dirty="0">
                <a:latin typeface="Arial" panose="020B0604020202020204" pitchFamily="34" charset="0"/>
                <a:cs typeface="Arial" panose="020B0604020202020204" pitchFamily="34" charset="0"/>
              </a:endParaRPr>
            </a:p>
            <a:p>
              <a:pPr algn="ctr"/>
              <a:r>
                <a:rPr lang="en-US" sz="3000" dirty="0">
                  <a:latin typeface="Arial" panose="020B0604020202020204" pitchFamily="34" charset="0"/>
                  <a:cs typeface="Arial" panose="020B0604020202020204" pitchFamily="34" charset="0"/>
                </a:rPr>
                <a:t>IF &lt; IH</a:t>
              </a:r>
            </a:p>
            <a:p>
              <a:pPr algn="ctr"/>
              <a:r>
                <a:rPr lang="en-US" sz="3000" i="1" dirty="0">
                  <a:latin typeface="Arial" panose="020B0604020202020204" pitchFamily="34" charset="0"/>
                  <a:cs typeface="Arial" panose="020B0604020202020204" pitchFamily="34" charset="0"/>
                </a:rPr>
                <a:t>p &lt;</a:t>
              </a:r>
              <a:r>
                <a:rPr lang="en-US" sz="3000" dirty="0">
                  <a:latin typeface="Arial" panose="020B0604020202020204" pitchFamily="34" charset="0"/>
                  <a:cs typeface="Arial" panose="020B0604020202020204" pitchFamily="34" charset="0"/>
                </a:rPr>
                <a:t> .0001</a:t>
              </a:r>
            </a:p>
          </p:txBody>
        </p:sp>
        <p:grpSp>
          <p:nvGrpSpPr>
            <p:cNvPr id="18" name="Group 17">
              <a:extLst>
                <a:ext uri="{FF2B5EF4-FFF2-40B4-BE49-F238E27FC236}">
                  <a16:creationId xmlns:a16="http://schemas.microsoft.com/office/drawing/2014/main" id="{9C41E01C-3D13-4633-8790-95292CF9E578}"/>
                </a:ext>
              </a:extLst>
            </p:cNvPr>
            <p:cNvGrpSpPr/>
            <p:nvPr/>
          </p:nvGrpSpPr>
          <p:grpSpPr>
            <a:xfrm>
              <a:off x="30217391" y="13609004"/>
              <a:ext cx="12229055" cy="3046964"/>
              <a:chOff x="30217391" y="13507404"/>
              <a:chExt cx="12229055" cy="3046964"/>
            </a:xfrm>
          </p:grpSpPr>
          <p:grpSp>
            <p:nvGrpSpPr>
              <p:cNvPr id="145" name="Group 144">
                <a:extLst>
                  <a:ext uri="{FF2B5EF4-FFF2-40B4-BE49-F238E27FC236}">
                    <a16:creationId xmlns:a16="http://schemas.microsoft.com/office/drawing/2014/main" id="{C944D944-862D-4C69-8FED-D72E9DB33B1E}"/>
                  </a:ext>
                </a:extLst>
              </p:cNvPr>
              <p:cNvGrpSpPr>
                <a:grpSpLocks noChangeAspect="1"/>
              </p:cNvGrpSpPr>
              <p:nvPr/>
            </p:nvGrpSpPr>
            <p:grpSpPr>
              <a:xfrm>
                <a:off x="40098241" y="13574739"/>
                <a:ext cx="2266567" cy="2966101"/>
                <a:chOff x="2439911" y="4395225"/>
                <a:chExt cx="19106605" cy="25003555"/>
              </a:xfrm>
            </p:grpSpPr>
            <p:pic>
              <p:nvPicPr>
                <p:cNvPr id="146" name="Picture 145">
                  <a:extLst>
                    <a:ext uri="{FF2B5EF4-FFF2-40B4-BE49-F238E27FC236}">
                      <a16:creationId xmlns:a16="http://schemas.microsoft.com/office/drawing/2014/main" id="{CDE09949-C12B-444A-B2C1-C377C14D8840}"/>
                    </a:ext>
                  </a:extLst>
                </p:cNvPr>
                <p:cNvPicPr>
                  <a:picLocks noChangeAspect="1"/>
                </p:cNvPicPr>
                <p:nvPr/>
              </p:nvPicPr>
              <p:blipFill rotWithShape="1">
                <a:blip r:embed="rId32"/>
                <a:srcRect l="35636" t="22400" r="35440" b="14790"/>
                <a:stretch/>
              </p:blipFill>
              <p:spPr>
                <a:xfrm>
                  <a:off x="2898072" y="4395225"/>
                  <a:ext cx="8931981" cy="12324448"/>
                </a:xfrm>
                <a:prstGeom prst="rect">
                  <a:avLst/>
                </a:prstGeom>
              </p:spPr>
            </p:pic>
            <p:pic>
              <p:nvPicPr>
                <p:cNvPr id="147" name="Picture 146">
                  <a:extLst>
                    <a:ext uri="{FF2B5EF4-FFF2-40B4-BE49-F238E27FC236}">
                      <a16:creationId xmlns:a16="http://schemas.microsoft.com/office/drawing/2014/main" id="{BF458FE0-8449-4499-A4D6-6DA0EDD4168D}"/>
                    </a:ext>
                  </a:extLst>
                </p:cNvPr>
                <p:cNvPicPr>
                  <a:picLocks noChangeAspect="1"/>
                </p:cNvPicPr>
                <p:nvPr/>
              </p:nvPicPr>
              <p:blipFill rotWithShape="1">
                <a:blip r:embed="rId33"/>
                <a:srcRect l="35071" t="22233" r="34947" b="14956"/>
                <a:stretch/>
              </p:blipFill>
              <p:spPr>
                <a:xfrm>
                  <a:off x="12288215" y="4749892"/>
                  <a:ext cx="9258301" cy="12324448"/>
                </a:xfrm>
                <a:prstGeom prst="rect">
                  <a:avLst/>
                </a:prstGeom>
              </p:spPr>
            </p:pic>
            <p:pic>
              <p:nvPicPr>
                <p:cNvPr id="211" name="Picture 210">
                  <a:extLst>
                    <a:ext uri="{FF2B5EF4-FFF2-40B4-BE49-F238E27FC236}">
                      <a16:creationId xmlns:a16="http://schemas.microsoft.com/office/drawing/2014/main" id="{08887B2D-6821-42F3-B519-5AE45DF29E7E}"/>
                    </a:ext>
                  </a:extLst>
                </p:cNvPr>
                <p:cNvPicPr>
                  <a:picLocks noChangeAspect="1"/>
                </p:cNvPicPr>
                <p:nvPr/>
              </p:nvPicPr>
              <p:blipFill rotWithShape="1">
                <a:blip r:embed="rId34"/>
                <a:srcRect l="35194" t="22621" r="34825" b="14568"/>
                <a:stretch/>
              </p:blipFill>
              <p:spPr>
                <a:xfrm>
                  <a:off x="2439911" y="16719673"/>
                  <a:ext cx="9258301" cy="12324448"/>
                </a:xfrm>
                <a:prstGeom prst="rect">
                  <a:avLst/>
                </a:prstGeom>
              </p:spPr>
            </p:pic>
            <p:pic>
              <p:nvPicPr>
                <p:cNvPr id="212" name="Picture 211">
                  <a:extLst>
                    <a:ext uri="{FF2B5EF4-FFF2-40B4-BE49-F238E27FC236}">
                      <a16:creationId xmlns:a16="http://schemas.microsoft.com/office/drawing/2014/main" id="{2085A717-7675-4949-8398-40B815B6121E}"/>
                    </a:ext>
                  </a:extLst>
                </p:cNvPr>
                <p:cNvPicPr>
                  <a:picLocks noChangeAspect="1"/>
                </p:cNvPicPr>
                <p:nvPr/>
              </p:nvPicPr>
              <p:blipFill rotWithShape="1">
                <a:blip r:embed="rId35"/>
                <a:srcRect l="35688" t="22621" r="35441" b="14568"/>
                <a:stretch/>
              </p:blipFill>
              <p:spPr>
                <a:xfrm>
                  <a:off x="12288215" y="17074332"/>
                  <a:ext cx="8915402" cy="12324448"/>
                </a:xfrm>
                <a:prstGeom prst="rect">
                  <a:avLst/>
                </a:prstGeom>
              </p:spPr>
            </p:pic>
          </p:grpSp>
          <p:grpSp>
            <p:nvGrpSpPr>
              <p:cNvPr id="221" name="Group 220">
                <a:extLst>
                  <a:ext uri="{FF2B5EF4-FFF2-40B4-BE49-F238E27FC236}">
                    <a16:creationId xmlns:a16="http://schemas.microsoft.com/office/drawing/2014/main" id="{39E9E626-7C9B-45A2-81C4-3AB6266867C5}"/>
                  </a:ext>
                </a:extLst>
              </p:cNvPr>
              <p:cNvGrpSpPr>
                <a:grpSpLocks noChangeAspect="1"/>
              </p:cNvGrpSpPr>
              <p:nvPr/>
            </p:nvGrpSpPr>
            <p:grpSpPr>
              <a:xfrm>
                <a:off x="37694959" y="13532515"/>
                <a:ext cx="2255478" cy="2956791"/>
                <a:chOff x="11652634" y="3313123"/>
                <a:chExt cx="19431001" cy="25472755"/>
              </a:xfrm>
            </p:grpSpPr>
            <p:pic>
              <p:nvPicPr>
                <p:cNvPr id="222" name="Picture 221">
                  <a:extLst>
                    <a:ext uri="{FF2B5EF4-FFF2-40B4-BE49-F238E27FC236}">
                      <a16:creationId xmlns:a16="http://schemas.microsoft.com/office/drawing/2014/main" id="{D7E5DE43-0AE6-4FC7-9566-CFAA843E93FF}"/>
                    </a:ext>
                  </a:extLst>
                </p:cNvPr>
                <p:cNvPicPr>
                  <a:picLocks noChangeAspect="1"/>
                </p:cNvPicPr>
                <p:nvPr/>
              </p:nvPicPr>
              <p:blipFill rotWithShape="1">
                <a:blip r:embed="rId36"/>
                <a:srcRect l="29244" t="21069" r="30370" b="13688"/>
                <a:stretch/>
              </p:blipFill>
              <p:spPr>
                <a:xfrm>
                  <a:off x="11652634" y="3313123"/>
                  <a:ext cx="9563099" cy="12801597"/>
                </a:xfrm>
                <a:prstGeom prst="rect">
                  <a:avLst/>
                </a:prstGeom>
              </p:spPr>
            </p:pic>
            <p:pic>
              <p:nvPicPr>
                <p:cNvPr id="223" name="Picture 222">
                  <a:extLst>
                    <a:ext uri="{FF2B5EF4-FFF2-40B4-BE49-F238E27FC236}">
                      <a16:creationId xmlns:a16="http://schemas.microsoft.com/office/drawing/2014/main" id="{23100B9C-CFA7-4186-9957-935D9D0ABE05}"/>
                    </a:ext>
                  </a:extLst>
                </p:cNvPr>
                <p:cNvPicPr>
                  <a:picLocks noChangeAspect="1"/>
                </p:cNvPicPr>
                <p:nvPr/>
              </p:nvPicPr>
              <p:blipFill rotWithShape="1">
                <a:blip r:embed="rId37"/>
                <a:srcRect l="30370" t="21069" r="30531" b="13688"/>
                <a:stretch/>
              </p:blipFill>
              <p:spPr>
                <a:xfrm>
                  <a:off x="21520536" y="3400300"/>
                  <a:ext cx="9258297" cy="12801597"/>
                </a:xfrm>
                <a:prstGeom prst="rect">
                  <a:avLst/>
                </a:prstGeom>
              </p:spPr>
            </p:pic>
            <p:pic>
              <p:nvPicPr>
                <p:cNvPr id="224" name="Picture 223">
                  <a:extLst>
                    <a:ext uri="{FF2B5EF4-FFF2-40B4-BE49-F238E27FC236}">
                      <a16:creationId xmlns:a16="http://schemas.microsoft.com/office/drawing/2014/main" id="{0F34C32F-744A-41EF-B669-B69103E26002}"/>
                    </a:ext>
                  </a:extLst>
                </p:cNvPr>
                <p:cNvPicPr>
                  <a:picLocks noChangeAspect="1"/>
                </p:cNvPicPr>
                <p:nvPr/>
              </p:nvPicPr>
              <p:blipFill rotWithShape="1">
                <a:blip r:embed="rId38"/>
                <a:srcRect l="30209" t="22621" r="30692" b="13689"/>
                <a:stretch/>
              </p:blipFill>
              <p:spPr>
                <a:xfrm>
                  <a:off x="11805031" y="16289082"/>
                  <a:ext cx="9258297" cy="12496796"/>
                </a:xfrm>
                <a:prstGeom prst="rect">
                  <a:avLst/>
                </a:prstGeom>
              </p:spPr>
            </p:pic>
            <p:pic>
              <p:nvPicPr>
                <p:cNvPr id="225" name="Picture 224">
                  <a:extLst>
                    <a:ext uri="{FF2B5EF4-FFF2-40B4-BE49-F238E27FC236}">
                      <a16:creationId xmlns:a16="http://schemas.microsoft.com/office/drawing/2014/main" id="{D0920747-C28C-40A2-A598-A4940AE708C4}"/>
                    </a:ext>
                  </a:extLst>
                </p:cNvPr>
                <p:cNvPicPr>
                  <a:picLocks noChangeAspect="1"/>
                </p:cNvPicPr>
                <p:nvPr/>
              </p:nvPicPr>
              <p:blipFill rotWithShape="1">
                <a:blip r:embed="rId39"/>
                <a:srcRect l="29888" t="22427" r="29726" b="13884"/>
                <a:stretch/>
              </p:blipFill>
              <p:spPr>
                <a:xfrm>
                  <a:off x="21520536" y="16289082"/>
                  <a:ext cx="9563099" cy="12496796"/>
                </a:xfrm>
                <a:prstGeom prst="rect">
                  <a:avLst/>
                </a:prstGeom>
              </p:spPr>
            </p:pic>
          </p:grpSp>
          <p:grpSp>
            <p:nvGrpSpPr>
              <p:cNvPr id="226" name="Group 225">
                <a:extLst>
                  <a:ext uri="{FF2B5EF4-FFF2-40B4-BE49-F238E27FC236}">
                    <a16:creationId xmlns:a16="http://schemas.microsoft.com/office/drawing/2014/main" id="{E9A90E3C-788C-4398-9017-9F70A43FDB1F}"/>
                  </a:ext>
                </a:extLst>
              </p:cNvPr>
              <p:cNvGrpSpPr>
                <a:grpSpLocks noChangeAspect="1"/>
              </p:cNvGrpSpPr>
              <p:nvPr/>
            </p:nvGrpSpPr>
            <p:grpSpPr>
              <a:xfrm>
                <a:off x="35251632" y="13555147"/>
                <a:ext cx="2174251" cy="2926080"/>
                <a:chOff x="14265069" y="3661176"/>
                <a:chExt cx="19888203" cy="26765293"/>
              </a:xfrm>
            </p:grpSpPr>
            <p:pic>
              <p:nvPicPr>
                <p:cNvPr id="227" name="Picture 226">
                  <a:extLst>
                    <a:ext uri="{FF2B5EF4-FFF2-40B4-BE49-F238E27FC236}">
                      <a16:creationId xmlns:a16="http://schemas.microsoft.com/office/drawing/2014/main" id="{FAB5263B-E4C5-40C3-8F0A-865A132247C8}"/>
                    </a:ext>
                  </a:extLst>
                </p:cNvPr>
                <p:cNvPicPr>
                  <a:picLocks noChangeAspect="1"/>
                </p:cNvPicPr>
                <p:nvPr/>
              </p:nvPicPr>
              <p:blipFill rotWithShape="1">
                <a:blip r:embed="rId40"/>
                <a:srcRect l="29083" t="21068" r="28922" b="11165"/>
                <a:stretch/>
              </p:blipFill>
              <p:spPr>
                <a:xfrm>
                  <a:off x="14265069" y="3800011"/>
                  <a:ext cx="9944097" cy="13296901"/>
                </a:xfrm>
                <a:prstGeom prst="rect">
                  <a:avLst/>
                </a:prstGeom>
              </p:spPr>
            </p:pic>
            <p:pic>
              <p:nvPicPr>
                <p:cNvPr id="228" name="Picture 227">
                  <a:extLst>
                    <a:ext uri="{FF2B5EF4-FFF2-40B4-BE49-F238E27FC236}">
                      <a16:creationId xmlns:a16="http://schemas.microsoft.com/office/drawing/2014/main" id="{F58CA911-366D-40B0-AC1D-0FCB2F3DC17F}"/>
                    </a:ext>
                  </a:extLst>
                </p:cNvPr>
                <p:cNvPicPr>
                  <a:picLocks noChangeAspect="1"/>
                </p:cNvPicPr>
                <p:nvPr/>
              </p:nvPicPr>
              <p:blipFill rotWithShape="1">
                <a:blip r:embed="rId41"/>
                <a:srcRect l="29404" t="20624" r="28600" b="10194"/>
                <a:stretch/>
              </p:blipFill>
              <p:spPr>
                <a:xfrm>
                  <a:off x="24209175" y="3661176"/>
                  <a:ext cx="9944097" cy="13574581"/>
                </a:xfrm>
                <a:prstGeom prst="rect">
                  <a:avLst/>
                </a:prstGeom>
              </p:spPr>
            </p:pic>
            <p:pic>
              <p:nvPicPr>
                <p:cNvPr id="229" name="Picture 228">
                  <a:extLst>
                    <a:ext uri="{FF2B5EF4-FFF2-40B4-BE49-F238E27FC236}">
                      <a16:creationId xmlns:a16="http://schemas.microsoft.com/office/drawing/2014/main" id="{FFBC64D6-EAFF-456D-890D-250D2966D5EE}"/>
                    </a:ext>
                  </a:extLst>
                </p:cNvPr>
                <p:cNvPicPr>
                  <a:picLocks noChangeAspect="1"/>
                </p:cNvPicPr>
                <p:nvPr/>
              </p:nvPicPr>
              <p:blipFill rotWithShape="1">
                <a:blip r:embed="rId42"/>
                <a:srcRect l="29566" t="21068" r="28439" b="11359"/>
                <a:stretch/>
              </p:blipFill>
              <p:spPr>
                <a:xfrm>
                  <a:off x="14265069" y="17167666"/>
                  <a:ext cx="9944106" cy="13258803"/>
                </a:xfrm>
                <a:prstGeom prst="rect">
                  <a:avLst/>
                </a:prstGeom>
              </p:spPr>
            </p:pic>
            <p:pic>
              <p:nvPicPr>
                <p:cNvPr id="230" name="Picture 229">
                  <a:extLst>
                    <a:ext uri="{FF2B5EF4-FFF2-40B4-BE49-F238E27FC236}">
                      <a16:creationId xmlns:a16="http://schemas.microsoft.com/office/drawing/2014/main" id="{6870FFDF-0ADB-41E6-92BF-EA850004948F}"/>
                    </a:ext>
                  </a:extLst>
                </p:cNvPr>
                <p:cNvPicPr>
                  <a:picLocks noChangeAspect="1"/>
                </p:cNvPicPr>
                <p:nvPr/>
              </p:nvPicPr>
              <p:blipFill rotWithShape="1">
                <a:blip r:embed="rId43"/>
                <a:srcRect l="29141" t="21068" r="28863" b="11165"/>
                <a:stretch/>
              </p:blipFill>
              <p:spPr>
                <a:xfrm>
                  <a:off x="23990741" y="17096912"/>
                  <a:ext cx="9944097" cy="13296901"/>
                </a:xfrm>
                <a:prstGeom prst="rect">
                  <a:avLst/>
                </a:prstGeom>
              </p:spPr>
            </p:pic>
          </p:grpSp>
          <p:grpSp>
            <p:nvGrpSpPr>
              <p:cNvPr id="120" name="Group 119">
                <a:extLst>
                  <a:ext uri="{FF2B5EF4-FFF2-40B4-BE49-F238E27FC236}">
                    <a16:creationId xmlns:a16="http://schemas.microsoft.com/office/drawing/2014/main" id="{559CA26B-8EE4-4685-8846-448298FE3FE8}"/>
                  </a:ext>
                </a:extLst>
              </p:cNvPr>
              <p:cNvGrpSpPr/>
              <p:nvPr/>
            </p:nvGrpSpPr>
            <p:grpSpPr>
              <a:xfrm>
                <a:off x="32700519" y="13616045"/>
                <a:ext cx="2346535" cy="2865861"/>
                <a:chOff x="16330638" y="3432195"/>
                <a:chExt cx="22254653" cy="27980640"/>
              </a:xfrm>
            </p:grpSpPr>
            <p:pic>
              <p:nvPicPr>
                <p:cNvPr id="142" name="Picture 141">
                  <a:extLst>
                    <a:ext uri="{FF2B5EF4-FFF2-40B4-BE49-F238E27FC236}">
                      <a16:creationId xmlns:a16="http://schemas.microsoft.com/office/drawing/2014/main" id="{E3E71DFB-8EC7-4A4D-9B85-A8F6C4509AAE}"/>
                    </a:ext>
                  </a:extLst>
                </p:cNvPr>
                <p:cNvPicPr>
                  <a:picLocks noChangeAspect="1"/>
                </p:cNvPicPr>
                <p:nvPr/>
              </p:nvPicPr>
              <p:blipFill rotWithShape="1">
                <a:blip r:embed="rId44"/>
                <a:srcRect l="32891" t="16805" r="32981" b="8933"/>
                <a:stretch/>
              </p:blipFill>
              <p:spPr>
                <a:xfrm>
                  <a:off x="16597548" y="3432195"/>
                  <a:ext cx="10726962" cy="13807436"/>
                </a:xfrm>
                <a:prstGeom prst="rect">
                  <a:avLst/>
                </a:prstGeom>
              </p:spPr>
            </p:pic>
            <p:pic>
              <p:nvPicPr>
                <p:cNvPr id="143" name="Picture 142">
                  <a:extLst>
                    <a:ext uri="{FF2B5EF4-FFF2-40B4-BE49-F238E27FC236}">
                      <a16:creationId xmlns:a16="http://schemas.microsoft.com/office/drawing/2014/main" id="{A906B248-134A-4380-B4B1-E921777D0008}"/>
                    </a:ext>
                  </a:extLst>
                </p:cNvPr>
                <p:cNvPicPr>
                  <a:picLocks noChangeAspect="1"/>
                </p:cNvPicPr>
                <p:nvPr/>
              </p:nvPicPr>
              <p:blipFill rotWithShape="1">
                <a:blip r:embed="rId45"/>
                <a:srcRect l="31775" t="17049" r="32399" b="8688"/>
                <a:stretch/>
              </p:blipFill>
              <p:spPr>
                <a:xfrm>
                  <a:off x="27324510" y="3432195"/>
                  <a:ext cx="11260781" cy="13807436"/>
                </a:xfrm>
                <a:prstGeom prst="rect">
                  <a:avLst/>
                </a:prstGeom>
              </p:spPr>
            </p:pic>
            <p:pic>
              <p:nvPicPr>
                <p:cNvPr id="148" name="Picture 147">
                  <a:extLst>
                    <a:ext uri="{FF2B5EF4-FFF2-40B4-BE49-F238E27FC236}">
                      <a16:creationId xmlns:a16="http://schemas.microsoft.com/office/drawing/2014/main" id="{C25C3BFF-FE05-4AAF-854E-170D4472E38A}"/>
                    </a:ext>
                  </a:extLst>
                </p:cNvPr>
                <p:cNvPicPr>
                  <a:picLocks noChangeAspect="1"/>
                </p:cNvPicPr>
                <p:nvPr/>
              </p:nvPicPr>
              <p:blipFill rotWithShape="1">
                <a:blip r:embed="rId46"/>
                <a:srcRect l="31775" t="17050" r="32399" b="8688"/>
                <a:stretch/>
              </p:blipFill>
              <p:spPr>
                <a:xfrm>
                  <a:off x="16330638" y="17239631"/>
                  <a:ext cx="11260781" cy="13807436"/>
                </a:xfrm>
                <a:prstGeom prst="rect">
                  <a:avLst/>
                </a:prstGeom>
              </p:spPr>
            </p:pic>
            <p:pic>
              <p:nvPicPr>
                <p:cNvPr id="149" name="Picture 148">
                  <a:extLst>
                    <a:ext uri="{FF2B5EF4-FFF2-40B4-BE49-F238E27FC236}">
                      <a16:creationId xmlns:a16="http://schemas.microsoft.com/office/drawing/2014/main" id="{1B91F0E3-2320-417A-A486-A38105A5BB19}"/>
                    </a:ext>
                  </a:extLst>
                </p:cNvPr>
                <p:cNvPicPr>
                  <a:picLocks noChangeAspect="1"/>
                </p:cNvPicPr>
                <p:nvPr/>
              </p:nvPicPr>
              <p:blipFill rotWithShape="1">
                <a:blip r:embed="rId47"/>
                <a:srcRect l="32891" t="16310" r="32981" b="7460"/>
                <a:stretch/>
              </p:blipFill>
              <p:spPr>
                <a:xfrm>
                  <a:off x="27771133" y="17239631"/>
                  <a:ext cx="10726962" cy="14173204"/>
                </a:xfrm>
                <a:prstGeom prst="rect">
                  <a:avLst/>
                </a:prstGeom>
              </p:spPr>
            </p:pic>
          </p:grpSp>
          <p:grpSp>
            <p:nvGrpSpPr>
              <p:cNvPr id="150" name="Group 149">
                <a:extLst>
                  <a:ext uri="{FF2B5EF4-FFF2-40B4-BE49-F238E27FC236}">
                    <a16:creationId xmlns:a16="http://schemas.microsoft.com/office/drawing/2014/main" id="{46E9A702-5276-4854-9986-42ACA29C10C9}"/>
                  </a:ext>
                </a:extLst>
              </p:cNvPr>
              <p:cNvGrpSpPr/>
              <p:nvPr/>
            </p:nvGrpSpPr>
            <p:grpSpPr>
              <a:xfrm>
                <a:off x="30294741" y="13574770"/>
                <a:ext cx="2252156" cy="2923338"/>
                <a:chOff x="13738069" y="1630294"/>
                <a:chExt cx="21202255" cy="27520904"/>
              </a:xfrm>
            </p:grpSpPr>
            <p:pic>
              <p:nvPicPr>
                <p:cNvPr id="151" name="Picture 150">
                  <a:extLst>
                    <a:ext uri="{FF2B5EF4-FFF2-40B4-BE49-F238E27FC236}">
                      <a16:creationId xmlns:a16="http://schemas.microsoft.com/office/drawing/2014/main" id="{562FDB2A-217A-4EC1-AB7A-99F514D7C50A}"/>
                    </a:ext>
                  </a:extLst>
                </p:cNvPr>
                <p:cNvPicPr>
                  <a:picLocks noChangeAspect="1"/>
                </p:cNvPicPr>
                <p:nvPr/>
              </p:nvPicPr>
              <p:blipFill rotWithShape="1">
                <a:blip r:embed="rId48"/>
                <a:srcRect l="32891" t="19468" r="33394" b="6761"/>
                <a:stretch/>
              </p:blipFill>
              <p:spPr>
                <a:xfrm>
                  <a:off x="13738069" y="1630294"/>
                  <a:ext cx="10597428" cy="13715998"/>
                </a:xfrm>
                <a:prstGeom prst="rect">
                  <a:avLst/>
                </a:prstGeom>
              </p:spPr>
            </p:pic>
            <p:pic>
              <p:nvPicPr>
                <p:cNvPr id="153" name="Picture 152">
                  <a:extLst>
                    <a:ext uri="{FF2B5EF4-FFF2-40B4-BE49-F238E27FC236}">
                      <a16:creationId xmlns:a16="http://schemas.microsoft.com/office/drawing/2014/main" id="{47D8E5A1-6795-4BE7-822B-3A03AB8306D2}"/>
                    </a:ext>
                  </a:extLst>
                </p:cNvPr>
                <p:cNvPicPr>
                  <a:picLocks noChangeAspect="1"/>
                </p:cNvPicPr>
                <p:nvPr/>
              </p:nvPicPr>
              <p:blipFill rotWithShape="1">
                <a:blip r:embed="rId49"/>
                <a:srcRect l="32891" t="19468" r="33394" b="6762"/>
                <a:stretch/>
              </p:blipFill>
              <p:spPr>
                <a:xfrm>
                  <a:off x="24335497" y="1630294"/>
                  <a:ext cx="10597428" cy="13715998"/>
                </a:xfrm>
                <a:prstGeom prst="rect">
                  <a:avLst/>
                </a:prstGeom>
              </p:spPr>
            </p:pic>
            <p:pic>
              <p:nvPicPr>
                <p:cNvPr id="154" name="Picture 153">
                  <a:extLst>
                    <a:ext uri="{FF2B5EF4-FFF2-40B4-BE49-F238E27FC236}">
                      <a16:creationId xmlns:a16="http://schemas.microsoft.com/office/drawing/2014/main" id="{0AFC81CF-B174-4822-8106-449F51BCA6B0}"/>
                    </a:ext>
                  </a:extLst>
                </p:cNvPr>
                <p:cNvPicPr>
                  <a:picLocks noChangeAspect="1"/>
                </p:cNvPicPr>
                <p:nvPr/>
              </p:nvPicPr>
              <p:blipFill rotWithShape="1">
                <a:blip r:embed="rId50"/>
                <a:srcRect l="32891" t="19468" r="32545" b="6762"/>
                <a:stretch/>
              </p:blipFill>
              <p:spPr>
                <a:xfrm>
                  <a:off x="13738069" y="15435200"/>
                  <a:ext cx="10864132" cy="13715998"/>
                </a:xfrm>
                <a:prstGeom prst="rect">
                  <a:avLst/>
                </a:prstGeom>
              </p:spPr>
            </p:pic>
            <p:pic>
              <p:nvPicPr>
                <p:cNvPr id="155" name="Picture 154">
                  <a:extLst>
                    <a:ext uri="{FF2B5EF4-FFF2-40B4-BE49-F238E27FC236}">
                      <a16:creationId xmlns:a16="http://schemas.microsoft.com/office/drawing/2014/main" id="{F80831FB-744B-462D-B539-5D296E4C6196}"/>
                    </a:ext>
                  </a:extLst>
                </p:cNvPr>
                <p:cNvPicPr>
                  <a:picLocks noChangeAspect="1"/>
                </p:cNvPicPr>
                <p:nvPr/>
              </p:nvPicPr>
              <p:blipFill rotWithShape="1">
                <a:blip r:embed="rId51"/>
                <a:srcRect l="32804" t="19468" r="33481" b="6762"/>
                <a:stretch/>
              </p:blipFill>
              <p:spPr>
                <a:xfrm>
                  <a:off x="24342896" y="15246388"/>
                  <a:ext cx="10597428" cy="13715998"/>
                </a:xfrm>
                <a:prstGeom prst="rect">
                  <a:avLst/>
                </a:prstGeom>
              </p:spPr>
            </p:pic>
          </p:grpSp>
          <p:grpSp>
            <p:nvGrpSpPr>
              <p:cNvPr id="12" name="Group 11">
                <a:extLst>
                  <a:ext uri="{FF2B5EF4-FFF2-40B4-BE49-F238E27FC236}">
                    <a16:creationId xmlns:a16="http://schemas.microsoft.com/office/drawing/2014/main" id="{DAB8BA63-8E09-4409-B720-8BC5B3759BD9}"/>
                  </a:ext>
                </a:extLst>
              </p:cNvPr>
              <p:cNvGrpSpPr/>
              <p:nvPr/>
            </p:nvGrpSpPr>
            <p:grpSpPr>
              <a:xfrm>
                <a:off x="30217391" y="13507404"/>
                <a:ext cx="12229055" cy="3046964"/>
                <a:chOff x="30049751" y="13507404"/>
                <a:chExt cx="12229055" cy="3046964"/>
              </a:xfrm>
            </p:grpSpPr>
            <p:sp>
              <p:nvSpPr>
                <p:cNvPr id="11" name="Rectangle 10">
                  <a:extLst>
                    <a:ext uri="{FF2B5EF4-FFF2-40B4-BE49-F238E27FC236}">
                      <a16:creationId xmlns:a16="http://schemas.microsoft.com/office/drawing/2014/main" id="{842EC9D0-2153-4676-B001-1901D2D5BD8C}"/>
                    </a:ext>
                  </a:extLst>
                </p:cNvPr>
                <p:cNvSpPr/>
                <p:nvPr/>
              </p:nvSpPr>
              <p:spPr>
                <a:xfrm>
                  <a:off x="30049751" y="13507404"/>
                  <a:ext cx="2373694" cy="304530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6B74F73B-ADBD-4B07-A078-2FF20ABB5894}"/>
                    </a:ext>
                  </a:extLst>
                </p:cNvPr>
                <p:cNvSpPr/>
                <p:nvPr/>
              </p:nvSpPr>
              <p:spPr>
                <a:xfrm>
                  <a:off x="32503843" y="13507404"/>
                  <a:ext cx="2373694" cy="304530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8904BCD1-8E0A-447D-8B16-A0737C9B3F96}"/>
                    </a:ext>
                  </a:extLst>
                </p:cNvPr>
                <p:cNvSpPr/>
                <p:nvPr/>
              </p:nvSpPr>
              <p:spPr>
                <a:xfrm>
                  <a:off x="34970854" y="13509066"/>
                  <a:ext cx="2373694" cy="304530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FFF41DFC-5D6B-4C10-AF8F-BA1BCAC8313B}"/>
                    </a:ext>
                  </a:extLst>
                </p:cNvPr>
                <p:cNvSpPr/>
                <p:nvPr/>
              </p:nvSpPr>
              <p:spPr>
                <a:xfrm>
                  <a:off x="37437865" y="13509066"/>
                  <a:ext cx="2373694" cy="304530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27808EC8-F9CD-48D2-BC62-DA7AA4189058}"/>
                    </a:ext>
                  </a:extLst>
                </p:cNvPr>
                <p:cNvSpPr/>
                <p:nvPr/>
              </p:nvSpPr>
              <p:spPr>
                <a:xfrm>
                  <a:off x="39905112" y="13509066"/>
                  <a:ext cx="2373694" cy="304530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0" name="TextBox 169">
              <a:extLst>
                <a:ext uri="{FF2B5EF4-FFF2-40B4-BE49-F238E27FC236}">
                  <a16:creationId xmlns:a16="http://schemas.microsoft.com/office/drawing/2014/main" id="{F6604D6B-642F-42C7-87B7-A07EDED699E4}"/>
                </a:ext>
              </a:extLst>
            </p:cNvPr>
            <p:cNvSpPr txBox="1"/>
            <p:nvPr/>
          </p:nvSpPr>
          <p:spPr>
            <a:xfrm>
              <a:off x="28711215" y="14302985"/>
              <a:ext cx="1473341" cy="1569660"/>
            </a:xfrm>
            <a:prstGeom prst="rect">
              <a:avLst/>
            </a:prstGeom>
            <a:noFill/>
          </p:spPr>
          <p:txBody>
            <a:bodyPr wrap="square" rtlCol="0">
              <a:spAutoFit/>
            </a:bodyPr>
            <a:lstStyle/>
            <a:p>
              <a:pPr algn="r"/>
              <a:r>
                <a:rPr lang="en-US" sz="2400" dirty="0">
                  <a:latin typeface="Arial" panose="020B0604020202020204" pitchFamily="34" charset="0"/>
                  <a:cs typeface="Arial" panose="020B0604020202020204" pitchFamily="34" charset="0"/>
                </a:rPr>
                <a:t>Face</a:t>
              </a:r>
            </a:p>
            <a:p>
              <a:pPr algn="r"/>
              <a:endParaRPr lang="en-US" sz="2400" dirty="0">
                <a:latin typeface="Arial" panose="020B0604020202020204" pitchFamily="34" charset="0"/>
                <a:cs typeface="Arial" panose="020B0604020202020204" pitchFamily="34" charset="0"/>
              </a:endParaRPr>
            </a:p>
            <a:p>
              <a:pPr algn="r"/>
              <a:endParaRPr lang="en-US" sz="2400" dirty="0">
                <a:latin typeface="Arial" panose="020B0604020202020204" pitchFamily="34" charset="0"/>
                <a:cs typeface="Arial" panose="020B0604020202020204" pitchFamily="34" charset="0"/>
              </a:endParaRPr>
            </a:p>
            <a:p>
              <a:pPr algn="r"/>
              <a:r>
                <a:rPr lang="en-US" sz="2400" dirty="0">
                  <a:latin typeface="Arial" panose="020B0604020202020204" pitchFamily="34" charset="0"/>
                  <a:cs typeface="Arial" panose="020B0604020202020204" pitchFamily="34" charset="0"/>
                </a:rPr>
                <a:t>House</a:t>
              </a:r>
            </a:p>
          </p:txBody>
        </p:sp>
        <p:sp>
          <p:nvSpPr>
            <p:cNvPr id="171" name="TextBox 170">
              <a:extLst>
                <a:ext uri="{FF2B5EF4-FFF2-40B4-BE49-F238E27FC236}">
                  <a16:creationId xmlns:a16="http://schemas.microsoft.com/office/drawing/2014/main" id="{E28CBC3E-4062-4F39-A595-6217FE733CC5}"/>
                </a:ext>
              </a:extLst>
            </p:cNvPr>
            <p:cNvSpPr txBox="1"/>
            <p:nvPr/>
          </p:nvSpPr>
          <p:spPr>
            <a:xfrm>
              <a:off x="30139561" y="13182569"/>
              <a:ext cx="2529353"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Upright  Inverted</a:t>
              </a:r>
            </a:p>
          </p:txBody>
        </p:sp>
        <p:sp>
          <p:nvSpPr>
            <p:cNvPr id="172" name="TextBox 171">
              <a:extLst>
                <a:ext uri="{FF2B5EF4-FFF2-40B4-BE49-F238E27FC236}">
                  <a16:creationId xmlns:a16="http://schemas.microsoft.com/office/drawing/2014/main" id="{0ECACA91-77CB-4041-9A87-5D9CC735B3A3}"/>
                </a:ext>
              </a:extLst>
            </p:cNvPr>
            <p:cNvSpPr txBox="1"/>
            <p:nvPr/>
          </p:nvSpPr>
          <p:spPr>
            <a:xfrm>
              <a:off x="32604518" y="13131719"/>
              <a:ext cx="2529353"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Upright  Inverted</a:t>
              </a:r>
            </a:p>
          </p:txBody>
        </p:sp>
        <p:sp>
          <p:nvSpPr>
            <p:cNvPr id="185" name="TextBox 184">
              <a:extLst>
                <a:ext uri="{FF2B5EF4-FFF2-40B4-BE49-F238E27FC236}">
                  <a16:creationId xmlns:a16="http://schemas.microsoft.com/office/drawing/2014/main" id="{483DC9BD-14B7-49FD-89A8-9433B784BC33}"/>
                </a:ext>
              </a:extLst>
            </p:cNvPr>
            <p:cNvSpPr txBox="1"/>
            <p:nvPr/>
          </p:nvSpPr>
          <p:spPr>
            <a:xfrm>
              <a:off x="35073380" y="13159571"/>
              <a:ext cx="2529353"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Upright  Inverted</a:t>
              </a:r>
            </a:p>
          </p:txBody>
        </p:sp>
        <p:sp>
          <p:nvSpPr>
            <p:cNvPr id="186" name="TextBox 185">
              <a:extLst>
                <a:ext uri="{FF2B5EF4-FFF2-40B4-BE49-F238E27FC236}">
                  <a16:creationId xmlns:a16="http://schemas.microsoft.com/office/drawing/2014/main" id="{85586033-ECDA-4BB7-A974-CD7AD1D203AD}"/>
                </a:ext>
              </a:extLst>
            </p:cNvPr>
            <p:cNvSpPr txBox="1"/>
            <p:nvPr/>
          </p:nvSpPr>
          <p:spPr>
            <a:xfrm>
              <a:off x="37538337" y="13134121"/>
              <a:ext cx="2529353"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Upright  Inverted</a:t>
              </a:r>
            </a:p>
          </p:txBody>
        </p:sp>
        <p:sp>
          <p:nvSpPr>
            <p:cNvPr id="187" name="TextBox 186">
              <a:extLst>
                <a:ext uri="{FF2B5EF4-FFF2-40B4-BE49-F238E27FC236}">
                  <a16:creationId xmlns:a16="http://schemas.microsoft.com/office/drawing/2014/main" id="{793118A3-60AF-4140-A1C9-920F77D9255E}"/>
                </a:ext>
              </a:extLst>
            </p:cNvPr>
            <p:cNvSpPr txBox="1"/>
            <p:nvPr/>
          </p:nvSpPr>
          <p:spPr>
            <a:xfrm>
              <a:off x="39979199" y="13159471"/>
              <a:ext cx="2529353"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Upright  Inverted</a:t>
              </a:r>
            </a:p>
          </p:txBody>
        </p:sp>
      </p:grpSp>
      <p:grpSp>
        <p:nvGrpSpPr>
          <p:cNvPr id="25" name="Group 24">
            <a:extLst>
              <a:ext uri="{FF2B5EF4-FFF2-40B4-BE49-F238E27FC236}">
                <a16:creationId xmlns:a16="http://schemas.microsoft.com/office/drawing/2014/main" id="{9842A7B9-0376-4E0D-8FDB-68D74E4C0247}"/>
              </a:ext>
            </a:extLst>
          </p:cNvPr>
          <p:cNvGrpSpPr/>
          <p:nvPr/>
        </p:nvGrpSpPr>
        <p:grpSpPr>
          <a:xfrm>
            <a:off x="28763365" y="20956623"/>
            <a:ext cx="14410759" cy="11995509"/>
            <a:chOff x="28763365" y="20956623"/>
            <a:chExt cx="14410759" cy="11995509"/>
          </a:xfrm>
        </p:grpSpPr>
        <p:pic>
          <p:nvPicPr>
            <p:cNvPr id="1028" name="Picture 4" descr="The SGPanel Procedure">
              <a:extLst>
                <a:ext uri="{FF2B5EF4-FFF2-40B4-BE49-F238E27FC236}">
                  <a16:creationId xmlns:a16="http://schemas.microsoft.com/office/drawing/2014/main" id="{07F5E9F7-B7F8-4D85-89B1-628D96EC11CE}"/>
                </a:ext>
              </a:extLst>
            </p:cNvPr>
            <p:cNvPicPr>
              <a:picLocks noChangeAspect="1" noChangeArrowheads="1"/>
            </p:cNvPicPr>
            <p:nvPr/>
          </p:nvPicPr>
          <p:blipFill rotWithShape="1">
            <a:blip r:embed="rId52">
              <a:extLst>
                <a:ext uri="{28A0092B-C50C-407E-A947-70E740481C1C}">
                  <a14:useLocalDpi xmlns:a14="http://schemas.microsoft.com/office/drawing/2010/main" val="0"/>
                </a:ext>
              </a:extLst>
            </a:blip>
            <a:srcRect l="891" t="7473" r="775" b="5751"/>
            <a:stretch/>
          </p:blipFill>
          <p:spPr bwMode="auto">
            <a:xfrm>
              <a:off x="29329149" y="20956623"/>
              <a:ext cx="13035658" cy="4601458"/>
            </a:xfrm>
            <a:prstGeom prst="rect">
              <a:avLst/>
            </a:prstGeom>
            <a:noFill/>
            <a:extLst>
              <a:ext uri="{909E8E84-426E-40DD-AFC4-6F175D3DCCD1}">
                <a14:hiddenFill xmlns:a14="http://schemas.microsoft.com/office/drawing/2010/main">
                  <a:solidFill>
                    <a:srgbClr val="FFFFFF"/>
                  </a:solidFill>
                </a14:hiddenFill>
              </a:ext>
            </a:extLst>
          </p:spPr>
        </p:pic>
        <p:grpSp>
          <p:nvGrpSpPr>
            <p:cNvPr id="178" name="Group 177">
              <a:extLst>
                <a:ext uri="{FF2B5EF4-FFF2-40B4-BE49-F238E27FC236}">
                  <a16:creationId xmlns:a16="http://schemas.microsoft.com/office/drawing/2014/main" id="{6E5CFCB1-EA0D-4E6C-8D33-5BEA191111CE}"/>
                </a:ext>
              </a:extLst>
            </p:cNvPr>
            <p:cNvGrpSpPr/>
            <p:nvPr/>
          </p:nvGrpSpPr>
          <p:grpSpPr>
            <a:xfrm>
              <a:off x="42472710" y="21060516"/>
              <a:ext cx="701414" cy="4393672"/>
              <a:chOff x="42106050" y="26286771"/>
              <a:chExt cx="701414" cy="4397999"/>
            </a:xfrm>
          </p:grpSpPr>
          <p:sp>
            <p:nvSpPr>
              <p:cNvPr id="179" name="TextBox 178">
                <a:extLst>
                  <a:ext uri="{FF2B5EF4-FFF2-40B4-BE49-F238E27FC236}">
                    <a16:creationId xmlns:a16="http://schemas.microsoft.com/office/drawing/2014/main" id="{54D217C6-966A-41C8-8916-371A7A3A6108}"/>
                  </a:ext>
                </a:extLst>
              </p:cNvPr>
              <p:cNvSpPr txBox="1"/>
              <p:nvPr/>
            </p:nvSpPr>
            <p:spPr>
              <a:xfrm>
                <a:off x="42106050" y="26286771"/>
                <a:ext cx="701414" cy="4397999"/>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UF</a:t>
                </a: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r>
                  <a:rPr lang="en-US" sz="2798" dirty="0">
                    <a:latin typeface="Arial" panose="020B0604020202020204" pitchFamily="34" charset="0"/>
                    <a:cs typeface="Arial" panose="020B0604020202020204" pitchFamily="34" charset="0"/>
                  </a:rPr>
                  <a:t>IF</a:t>
                </a: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r>
                  <a:rPr lang="en-US" sz="2798" dirty="0">
                    <a:latin typeface="Arial" panose="020B0604020202020204" pitchFamily="34" charset="0"/>
                    <a:cs typeface="Arial" panose="020B0604020202020204" pitchFamily="34" charset="0"/>
                  </a:rPr>
                  <a:t>UH</a:t>
                </a:r>
              </a:p>
              <a:p>
                <a:endParaRPr lang="en-US" sz="2798" dirty="0">
                  <a:latin typeface="Arial" panose="020B0604020202020204" pitchFamily="34" charset="0"/>
                  <a:cs typeface="Arial" panose="020B0604020202020204" pitchFamily="34" charset="0"/>
                </a:endParaRPr>
              </a:p>
              <a:p>
                <a:endParaRPr lang="en-US" sz="2798" dirty="0">
                  <a:latin typeface="Arial" panose="020B0604020202020204" pitchFamily="34" charset="0"/>
                  <a:cs typeface="Arial" panose="020B0604020202020204" pitchFamily="34" charset="0"/>
                </a:endParaRPr>
              </a:p>
              <a:p>
                <a:r>
                  <a:rPr lang="en-US" sz="2798" dirty="0">
                    <a:latin typeface="Arial" panose="020B0604020202020204" pitchFamily="34" charset="0"/>
                    <a:cs typeface="Arial" panose="020B0604020202020204" pitchFamily="34" charset="0"/>
                  </a:rPr>
                  <a:t>IH</a:t>
                </a:r>
              </a:p>
            </p:txBody>
          </p:sp>
          <p:grpSp>
            <p:nvGrpSpPr>
              <p:cNvPr id="180" name="Group 179">
                <a:extLst>
                  <a:ext uri="{FF2B5EF4-FFF2-40B4-BE49-F238E27FC236}">
                    <a16:creationId xmlns:a16="http://schemas.microsoft.com/office/drawing/2014/main" id="{2A980802-271F-44BD-A65B-A30C9014BA4A}"/>
                  </a:ext>
                </a:extLst>
              </p:cNvPr>
              <p:cNvGrpSpPr/>
              <p:nvPr/>
            </p:nvGrpSpPr>
            <p:grpSpPr>
              <a:xfrm>
                <a:off x="42209341" y="26302276"/>
                <a:ext cx="403862" cy="3848006"/>
                <a:chOff x="42145628" y="9181186"/>
                <a:chExt cx="403860" cy="3848005"/>
              </a:xfrm>
            </p:grpSpPr>
            <p:cxnSp>
              <p:nvCxnSpPr>
                <p:cNvPr id="181" name="Straight Connector 180">
                  <a:extLst>
                    <a:ext uri="{FF2B5EF4-FFF2-40B4-BE49-F238E27FC236}">
                      <a16:creationId xmlns:a16="http://schemas.microsoft.com/office/drawing/2014/main" id="{3FB45ACD-2269-49E2-9B6B-BAACC74D89FE}"/>
                    </a:ext>
                  </a:extLst>
                </p:cNvPr>
                <p:cNvCxnSpPr>
                  <a:cxnSpLocks/>
                </p:cNvCxnSpPr>
                <p:nvPr/>
              </p:nvCxnSpPr>
              <p:spPr>
                <a:xfrm>
                  <a:off x="42145628" y="9181186"/>
                  <a:ext cx="365760"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182" name="Straight Connector 181">
                  <a:extLst>
                    <a:ext uri="{FF2B5EF4-FFF2-40B4-BE49-F238E27FC236}">
                      <a16:creationId xmlns:a16="http://schemas.microsoft.com/office/drawing/2014/main" id="{4486CF17-32C5-472B-B2A5-22A366EF1761}"/>
                    </a:ext>
                  </a:extLst>
                </p:cNvPr>
                <p:cNvCxnSpPr>
                  <a:cxnSpLocks/>
                </p:cNvCxnSpPr>
                <p:nvPr/>
              </p:nvCxnSpPr>
              <p:spPr>
                <a:xfrm>
                  <a:off x="42162932" y="10460337"/>
                  <a:ext cx="365760"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83" name="Straight Connector 182">
                  <a:extLst>
                    <a:ext uri="{FF2B5EF4-FFF2-40B4-BE49-F238E27FC236}">
                      <a16:creationId xmlns:a16="http://schemas.microsoft.com/office/drawing/2014/main" id="{E744008A-8376-4BE9-9F3C-404CA268CDDF}"/>
                    </a:ext>
                  </a:extLst>
                </p:cNvPr>
                <p:cNvCxnSpPr>
                  <a:cxnSpLocks/>
                </p:cNvCxnSpPr>
                <p:nvPr/>
              </p:nvCxnSpPr>
              <p:spPr>
                <a:xfrm>
                  <a:off x="42183728" y="11714741"/>
                  <a:ext cx="365760" cy="0"/>
                </a:xfrm>
                <a:prstGeom prst="line">
                  <a:avLst/>
                </a:prstGeom>
                <a:ln w="38100">
                  <a:solidFill>
                    <a:srgbClr val="4141FF"/>
                  </a:solidFill>
                </a:ln>
              </p:spPr>
              <p:style>
                <a:lnRef idx="3">
                  <a:schemeClr val="accent1"/>
                </a:lnRef>
                <a:fillRef idx="0">
                  <a:schemeClr val="accent1"/>
                </a:fillRef>
                <a:effectRef idx="2">
                  <a:schemeClr val="accent1"/>
                </a:effectRef>
                <a:fontRef idx="minor">
                  <a:schemeClr val="tx1"/>
                </a:fontRef>
              </p:style>
            </p:cxnSp>
            <p:cxnSp>
              <p:nvCxnSpPr>
                <p:cNvPr id="184" name="Straight Connector 183">
                  <a:extLst>
                    <a:ext uri="{FF2B5EF4-FFF2-40B4-BE49-F238E27FC236}">
                      <a16:creationId xmlns:a16="http://schemas.microsoft.com/office/drawing/2014/main" id="{994AEF0D-4D17-49E0-B03C-605296394929}"/>
                    </a:ext>
                  </a:extLst>
                </p:cNvPr>
                <p:cNvCxnSpPr>
                  <a:cxnSpLocks/>
                </p:cNvCxnSpPr>
                <p:nvPr/>
              </p:nvCxnSpPr>
              <p:spPr>
                <a:xfrm>
                  <a:off x="42145628" y="13029191"/>
                  <a:ext cx="365760" cy="0"/>
                </a:xfrm>
                <a:prstGeom prst="line">
                  <a:avLst/>
                </a:prstGeom>
                <a:ln w="38100">
                  <a:solidFill>
                    <a:srgbClr val="58AC58"/>
                  </a:solidFill>
                </a:ln>
              </p:spPr>
              <p:style>
                <a:lnRef idx="3">
                  <a:schemeClr val="dk1"/>
                </a:lnRef>
                <a:fillRef idx="0">
                  <a:schemeClr val="dk1"/>
                </a:fillRef>
                <a:effectRef idx="2">
                  <a:schemeClr val="dk1"/>
                </a:effectRef>
                <a:fontRef idx="minor">
                  <a:schemeClr val="tx1"/>
                </a:fontRef>
              </p:style>
            </p:cxnSp>
          </p:grpSp>
        </p:grpSp>
        <p:sp>
          <p:nvSpPr>
            <p:cNvPr id="238" name="TextBox 77">
              <a:extLst>
                <a:ext uri="{FF2B5EF4-FFF2-40B4-BE49-F238E27FC236}">
                  <a16:creationId xmlns:a16="http://schemas.microsoft.com/office/drawing/2014/main" id="{032A0486-EC3A-4332-BBF4-4BCA1C94B72D}"/>
                </a:ext>
              </a:extLst>
            </p:cNvPr>
            <p:cNvSpPr txBox="1"/>
            <p:nvPr/>
          </p:nvSpPr>
          <p:spPr>
            <a:xfrm>
              <a:off x="34998707" y="24452024"/>
              <a:ext cx="1169112" cy="522900"/>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6 </a:t>
              </a:r>
              <a:r>
                <a:rPr lang="en-US" sz="2798" dirty="0" err="1">
                  <a:latin typeface="Arial" panose="020B0604020202020204" pitchFamily="34" charset="0"/>
                  <a:cs typeface="Arial" panose="020B0604020202020204" pitchFamily="34" charset="0"/>
                </a:rPr>
                <a:t>mos</a:t>
              </a:r>
              <a:endParaRPr lang="en-US" sz="2798" dirty="0">
                <a:latin typeface="Arial" panose="020B0604020202020204" pitchFamily="34" charset="0"/>
                <a:cs typeface="Arial" panose="020B0604020202020204" pitchFamily="34" charset="0"/>
              </a:endParaRPr>
            </a:p>
          </p:txBody>
        </p:sp>
        <p:sp>
          <p:nvSpPr>
            <p:cNvPr id="245" name="TextBox 77">
              <a:extLst>
                <a:ext uri="{FF2B5EF4-FFF2-40B4-BE49-F238E27FC236}">
                  <a16:creationId xmlns:a16="http://schemas.microsoft.com/office/drawing/2014/main" id="{6E1B8733-CC77-40A3-ACCE-1DD115580394}"/>
                </a:ext>
              </a:extLst>
            </p:cNvPr>
            <p:cNvSpPr txBox="1"/>
            <p:nvPr/>
          </p:nvSpPr>
          <p:spPr>
            <a:xfrm>
              <a:off x="37476583" y="24452467"/>
              <a:ext cx="1169112" cy="522900"/>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8 </a:t>
              </a:r>
              <a:r>
                <a:rPr lang="en-US" sz="2798" dirty="0" err="1">
                  <a:latin typeface="Arial" panose="020B0604020202020204" pitchFamily="34" charset="0"/>
                  <a:cs typeface="Arial" panose="020B0604020202020204" pitchFamily="34" charset="0"/>
                </a:rPr>
                <a:t>mos</a:t>
              </a:r>
              <a:endParaRPr lang="en-US" sz="2798" dirty="0">
                <a:latin typeface="Arial" panose="020B0604020202020204" pitchFamily="34" charset="0"/>
                <a:cs typeface="Arial" panose="020B0604020202020204" pitchFamily="34" charset="0"/>
              </a:endParaRPr>
            </a:p>
          </p:txBody>
        </p:sp>
        <p:sp>
          <p:nvSpPr>
            <p:cNvPr id="246" name="TextBox 77">
              <a:extLst>
                <a:ext uri="{FF2B5EF4-FFF2-40B4-BE49-F238E27FC236}">
                  <a16:creationId xmlns:a16="http://schemas.microsoft.com/office/drawing/2014/main" id="{8D61886F-05DB-46BA-B45B-D226893B2842}"/>
                </a:ext>
              </a:extLst>
            </p:cNvPr>
            <p:cNvSpPr txBox="1"/>
            <p:nvPr/>
          </p:nvSpPr>
          <p:spPr>
            <a:xfrm>
              <a:off x="39915290" y="24452467"/>
              <a:ext cx="1442259" cy="522900"/>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12 </a:t>
              </a:r>
              <a:r>
                <a:rPr lang="en-US" sz="2798" dirty="0" err="1">
                  <a:latin typeface="Arial" panose="020B0604020202020204" pitchFamily="34" charset="0"/>
                  <a:cs typeface="Arial" panose="020B0604020202020204" pitchFamily="34" charset="0"/>
                </a:rPr>
                <a:t>mos</a:t>
              </a:r>
              <a:endParaRPr lang="en-US" sz="2798" dirty="0">
                <a:latin typeface="Arial" panose="020B0604020202020204" pitchFamily="34" charset="0"/>
                <a:cs typeface="Arial" panose="020B0604020202020204" pitchFamily="34" charset="0"/>
              </a:endParaRPr>
            </a:p>
          </p:txBody>
        </p:sp>
        <p:sp>
          <p:nvSpPr>
            <p:cNvPr id="255" name="TextBox 77">
              <a:extLst>
                <a:ext uri="{FF2B5EF4-FFF2-40B4-BE49-F238E27FC236}">
                  <a16:creationId xmlns:a16="http://schemas.microsoft.com/office/drawing/2014/main" id="{A0295DED-182A-45A0-8AB3-1D827253CEAD}"/>
                </a:ext>
              </a:extLst>
            </p:cNvPr>
            <p:cNvSpPr txBox="1"/>
            <p:nvPr/>
          </p:nvSpPr>
          <p:spPr>
            <a:xfrm>
              <a:off x="32505343" y="24472429"/>
              <a:ext cx="1599110" cy="522900"/>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4.5 </a:t>
              </a:r>
              <a:r>
                <a:rPr lang="en-US" sz="2798" dirty="0" err="1">
                  <a:latin typeface="Arial" panose="020B0604020202020204" pitchFamily="34" charset="0"/>
                  <a:cs typeface="Arial" panose="020B0604020202020204" pitchFamily="34" charset="0"/>
                </a:rPr>
                <a:t>mos</a:t>
              </a:r>
              <a:endParaRPr lang="en-US" sz="2798" dirty="0">
                <a:latin typeface="Arial" panose="020B0604020202020204" pitchFamily="34" charset="0"/>
                <a:cs typeface="Arial" panose="020B0604020202020204" pitchFamily="34" charset="0"/>
              </a:endParaRPr>
            </a:p>
          </p:txBody>
        </p:sp>
        <p:sp>
          <p:nvSpPr>
            <p:cNvPr id="264" name="TextBox 77">
              <a:extLst>
                <a:ext uri="{FF2B5EF4-FFF2-40B4-BE49-F238E27FC236}">
                  <a16:creationId xmlns:a16="http://schemas.microsoft.com/office/drawing/2014/main" id="{04C4F9C5-3EA5-4B4C-AC78-99D4C90E248A}"/>
                </a:ext>
              </a:extLst>
            </p:cNvPr>
            <p:cNvSpPr txBox="1"/>
            <p:nvPr/>
          </p:nvSpPr>
          <p:spPr>
            <a:xfrm>
              <a:off x="30012841" y="24452467"/>
              <a:ext cx="1169112" cy="522900"/>
            </a:xfrm>
            <a:prstGeom prst="rect">
              <a:avLst/>
            </a:prstGeom>
            <a:noFill/>
          </p:spPr>
          <p:txBody>
            <a:bodyPr wrap="square" rtlCol="0">
              <a:spAutoFit/>
            </a:bodyPr>
            <a:lstStyle/>
            <a:p>
              <a:r>
                <a:rPr lang="en-US" sz="2798" dirty="0">
                  <a:latin typeface="Arial" panose="020B0604020202020204" pitchFamily="34" charset="0"/>
                  <a:cs typeface="Arial" panose="020B0604020202020204" pitchFamily="34" charset="0"/>
                </a:rPr>
                <a:t>3 </a:t>
              </a:r>
              <a:r>
                <a:rPr lang="en-US" sz="2798" dirty="0" err="1">
                  <a:latin typeface="Arial" panose="020B0604020202020204" pitchFamily="34" charset="0"/>
                  <a:cs typeface="Arial" panose="020B0604020202020204" pitchFamily="34" charset="0"/>
                </a:rPr>
                <a:t>mos</a:t>
              </a:r>
              <a:endParaRPr lang="en-US" sz="2798" dirty="0">
                <a:latin typeface="Arial" panose="020B0604020202020204" pitchFamily="34" charset="0"/>
                <a:cs typeface="Arial" panose="020B0604020202020204" pitchFamily="34" charset="0"/>
              </a:endParaRPr>
            </a:p>
          </p:txBody>
        </p:sp>
        <p:sp>
          <p:nvSpPr>
            <p:cNvPr id="265" name="TextBox 264">
              <a:extLst>
                <a:ext uri="{FF2B5EF4-FFF2-40B4-BE49-F238E27FC236}">
                  <a16:creationId xmlns:a16="http://schemas.microsoft.com/office/drawing/2014/main" id="{B6EB55E2-45D8-44F7-9647-DFF655B6FB1B}"/>
                </a:ext>
              </a:extLst>
            </p:cNvPr>
            <p:cNvSpPr txBox="1"/>
            <p:nvPr/>
          </p:nvSpPr>
          <p:spPr>
            <a:xfrm>
              <a:off x="29825855" y="29166480"/>
              <a:ext cx="2346535" cy="2400657"/>
            </a:xfrm>
            <a:prstGeom prst="rect">
              <a:avLst/>
            </a:prstGeom>
            <a:noFill/>
          </p:spPr>
          <p:txBody>
            <a:bodyPr wrap="square" rtlCol="0">
              <a:spAutoFit/>
            </a:bodyPr>
            <a:lstStyle/>
            <a:p>
              <a:pPr algn="ctr"/>
              <a:r>
                <a:rPr lang="en-US" sz="3000" dirty="0">
                  <a:latin typeface="Arial" panose="020B0604020202020204" pitchFamily="34" charset="0"/>
                  <a:cs typeface="Arial" panose="020B0604020202020204" pitchFamily="34" charset="0"/>
                </a:rPr>
                <a:t>UF &gt; UH</a:t>
              </a:r>
            </a:p>
            <a:p>
              <a:pPr algn="ctr"/>
              <a:r>
                <a:rPr lang="en-US" sz="3000" dirty="0">
                  <a:latin typeface="Arial" panose="020B0604020202020204" pitchFamily="34" charset="0"/>
                  <a:cs typeface="Arial" panose="020B0604020202020204" pitchFamily="34" charset="0"/>
                </a:rPr>
                <a:t> </a:t>
              </a:r>
              <a:r>
                <a:rPr lang="en-US" sz="3000" i="1" dirty="0">
                  <a:latin typeface="Arial" panose="020B0604020202020204" pitchFamily="34" charset="0"/>
                  <a:cs typeface="Arial" panose="020B0604020202020204" pitchFamily="34" charset="0"/>
                </a:rPr>
                <a:t>p &lt;</a:t>
              </a:r>
              <a:r>
                <a:rPr lang="en-US" sz="3000" dirty="0">
                  <a:latin typeface="Arial" panose="020B0604020202020204" pitchFamily="34" charset="0"/>
                  <a:cs typeface="Arial" panose="020B0604020202020204" pitchFamily="34" charset="0"/>
                </a:rPr>
                <a:t> .0001</a:t>
              </a:r>
            </a:p>
            <a:p>
              <a:pPr algn="ctr"/>
              <a:endParaRPr lang="en-US" sz="3000" dirty="0">
                <a:latin typeface="Arial" panose="020B0604020202020204" pitchFamily="34" charset="0"/>
                <a:cs typeface="Arial" panose="020B0604020202020204" pitchFamily="34" charset="0"/>
              </a:endParaRPr>
            </a:p>
            <a:p>
              <a:pPr algn="ctr"/>
              <a:r>
                <a:rPr lang="en-US" sz="3000" dirty="0">
                  <a:latin typeface="Arial" panose="020B0604020202020204" pitchFamily="34" charset="0"/>
                  <a:cs typeface="Arial" panose="020B0604020202020204" pitchFamily="34" charset="0"/>
                </a:rPr>
                <a:t>IF &gt; IH</a:t>
              </a:r>
            </a:p>
            <a:p>
              <a:pPr algn="ctr"/>
              <a:r>
                <a:rPr lang="en-US" sz="3000" dirty="0">
                  <a:latin typeface="Arial" panose="020B0604020202020204" pitchFamily="34" charset="0"/>
                  <a:cs typeface="Arial" panose="020B0604020202020204" pitchFamily="34" charset="0"/>
                </a:rPr>
                <a:t> </a:t>
              </a:r>
              <a:r>
                <a:rPr lang="en-US" sz="3000" i="1" dirty="0">
                  <a:latin typeface="Arial" panose="020B0604020202020204" pitchFamily="34" charset="0"/>
                  <a:cs typeface="Arial" panose="020B0604020202020204" pitchFamily="34" charset="0"/>
                </a:rPr>
                <a:t>p &lt;</a:t>
              </a:r>
              <a:r>
                <a:rPr lang="en-US" sz="3000" dirty="0">
                  <a:latin typeface="Arial" panose="020B0604020202020204" pitchFamily="34" charset="0"/>
                  <a:cs typeface="Arial" panose="020B0604020202020204" pitchFamily="34" charset="0"/>
                </a:rPr>
                <a:t> .0001</a:t>
              </a:r>
            </a:p>
          </p:txBody>
        </p:sp>
        <p:sp>
          <p:nvSpPr>
            <p:cNvPr id="266" name="TextBox 265">
              <a:extLst>
                <a:ext uri="{FF2B5EF4-FFF2-40B4-BE49-F238E27FC236}">
                  <a16:creationId xmlns:a16="http://schemas.microsoft.com/office/drawing/2014/main" id="{2D6B64AD-BDFA-4F31-A934-F65959EFFB74}"/>
                </a:ext>
              </a:extLst>
            </p:cNvPr>
            <p:cNvSpPr txBox="1"/>
            <p:nvPr/>
          </p:nvSpPr>
          <p:spPr>
            <a:xfrm>
              <a:off x="32591962" y="29166480"/>
              <a:ext cx="2346535" cy="2400657"/>
            </a:xfrm>
            <a:prstGeom prst="rect">
              <a:avLst/>
            </a:prstGeom>
            <a:noFill/>
          </p:spPr>
          <p:txBody>
            <a:bodyPr wrap="square" rtlCol="0">
              <a:spAutoFit/>
            </a:bodyPr>
            <a:lstStyle/>
            <a:p>
              <a:pPr algn="ctr"/>
              <a:r>
                <a:rPr lang="en-US" sz="3000" dirty="0">
                  <a:latin typeface="Arial" panose="020B0604020202020204" pitchFamily="34" charset="0"/>
                  <a:cs typeface="Arial" panose="020B0604020202020204" pitchFamily="34" charset="0"/>
                </a:rPr>
                <a:t>UF &gt; UH</a:t>
              </a:r>
            </a:p>
            <a:p>
              <a:pPr algn="ctr"/>
              <a:r>
                <a:rPr lang="en-US" sz="3000" dirty="0">
                  <a:latin typeface="Arial" panose="020B0604020202020204" pitchFamily="34" charset="0"/>
                  <a:cs typeface="Arial" panose="020B0604020202020204" pitchFamily="34" charset="0"/>
                </a:rPr>
                <a:t> </a:t>
              </a:r>
              <a:r>
                <a:rPr lang="en-US" sz="3000" i="1" dirty="0">
                  <a:latin typeface="Arial" panose="020B0604020202020204" pitchFamily="34" charset="0"/>
                  <a:cs typeface="Arial" panose="020B0604020202020204" pitchFamily="34" charset="0"/>
                </a:rPr>
                <a:t>p &lt;</a:t>
              </a:r>
              <a:r>
                <a:rPr lang="en-US" sz="3000" dirty="0">
                  <a:latin typeface="Arial" panose="020B0604020202020204" pitchFamily="34" charset="0"/>
                  <a:cs typeface="Arial" panose="020B0604020202020204" pitchFamily="34" charset="0"/>
                </a:rPr>
                <a:t> .0001</a:t>
              </a:r>
            </a:p>
            <a:p>
              <a:pPr algn="ctr"/>
              <a:endParaRPr lang="en-US" sz="3000" dirty="0">
                <a:latin typeface="Arial" panose="020B0604020202020204" pitchFamily="34" charset="0"/>
                <a:cs typeface="Arial" panose="020B0604020202020204" pitchFamily="34" charset="0"/>
              </a:endParaRPr>
            </a:p>
            <a:p>
              <a:pPr algn="ctr"/>
              <a:r>
                <a:rPr lang="en-US" sz="3000" dirty="0">
                  <a:latin typeface="Arial" panose="020B0604020202020204" pitchFamily="34" charset="0"/>
                  <a:cs typeface="Arial" panose="020B0604020202020204" pitchFamily="34" charset="0"/>
                </a:rPr>
                <a:t>IF &gt; IH</a:t>
              </a:r>
            </a:p>
            <a:p>
              <a:pPr algn="ctr"/>
              <a:r>
                <a:rPr lang="en-US" sz="3000" dirty="0">
                  <a:latin typeface="Arial" panose="020B0604020202020204" pitchFamily="34" charset="0"/>
                  <a:cs typeface="Arial" panose="020B0604020202020204" pitchFamily="34" charset="0"/>
                </a:rPr>
                <a:t> </a:t>
              </a:r>
              <a:r>
                <a:rPr lang="en-US" sz="3000" i="1" dirty="0">
                  <a:latin typeface="Arial" panose="020B0604020202020204" pitchFamily="34" charset="0"/>
                  <a:cs typeface="Arial" panose="020B0604020202020204" pitchFamily="34" charset="0"/>
                </a:rPr>
                <a:t>p &lt;</a:t>
              </a:r>
              <a:r>
                <a:rPr lang="en-US" sz="3000" dirty="0">
                  <a:latin typeface="Arial" panose="020B0604020202020204" pitchFamily="34" charset="0"/>
                  <a:cs typeface="Arial" panose="020B0604020202020204" pitchFamily="34" charset="0"/>
                </a:rPr>
                <a:t> .0001</a:t>
              </a:r>
            </a:p>
          </p:txBody>
        </p:sp>
        <p:sp>
          <p:nvSpPr>
            <p:cNvPr id="267" name="TextBox 266">
              <a:extLst>
                <a:ext uri="{FF2B5EF4-FFF2-40B4-BE49-F238E27FC236}">
                  <a16:creationId xmlns:a16="http://schemas.microsoft.com/office/drawing/2014/main" id="{B497A031-09F8-46B5-A243-2DE6E8B3BCDF}"/>
                </a:ext>
              </a:extLst>
            </p:cNvPr>
            <p:cNvSpPr txBox="1"/>
            <p:nvPr/>
          </p:nvSpPr>
          <p:spPr>
            <a:xfrm>
              <a:off x="35130048" y="29122268"/>
              <a:ext cx="2346535" cy="2400657"/>
            </a:xfrm>
            <a:prstGeom prst="rect">
              <a:avLst/>
            </a:prstGeom>
            <a:noFill/>
          </p:spPr>
          <p:txBody>
            <a:bodyPr wrap="square" rtlCol="0">
              <a:spAutoFit/>
            </a:bodyPr>
            <a:lstStyle/>
            <a:p>
              <a:pPr algn="ctr"/>
              <a:r>
                <a:rPr lang="en-US" sz="3000" dirty="0">
                  <a:latin typeface="Arial" panose="020B0604020202020204" pitchFamily="34" charset="0"/>
                  <a:cs typeface="Arial" panose="020B0604020202020204" pitchFamily="34" charset="0"/>
                </a:rPr>
                <a:t>UF &gt; UH</a:t>
              </a:r>
            </a:p>
            <a:p>
              <a:pPr algn="ctr"/>
              <a:r>
                <a:rPr lang="en-US" sz="3000" dirty="0">
                  <a:latin typeface="Arial" panose="020B0604020202020204" pitchFamily="34" charset="0"/>
                  <a:cs typeface="Arial" panose="020B0604020202020204" pitchFamily="34" charset="0"/>
                </a:rPr>
                <a:t> </a:t>
              </a:r>
              <a:r>
                <a:rPr lang="en-US" sz="3000" i="1" dirty="0">
                  <a:latin typeface="Arial" panose="020B0604020202020204" pitchFamily="34" charset="0"/>
                  <a:cs typeface="Arial" panose="020B0604020202020204" pitchFamily="34" charset="0"/>
                </a:rPr>
                <a:t>p &lt;</a:t>
              </a:r>
              <a:r>
                <a:rPr lang="en-US" sz="3000" dirty="0">
                  <a:latin typeface="Arial" panose="020B0604020202020204" pitchFamily="34" charset="0"/>
                  <a:cs typeface="Arial" panose="020B0604020202020204" pitchFamily="34" charset="0"/>
                </a:rPr>
                <a:t> .0001</a:t>
              </a:r>
            </a:p>
            <a:p>
              <a:pPr algn="ctr"/>
              <a:endParaRPr lang="en-US" sz="3000" dirty="0">
                <a:latin typeface="Arial" panose="020B0604020202020204" pitchFamily="34" charset="0"/>
                <a:cs typeface="Arial" panose="020B0604020202020204" pitchFamily="34" charset="0"/>
              </a:endParaRPr>
            </a:p>
            <a:p>
              <a:pPr algn="ctr"/>
              <a:r>
                <a:rPr lang="en-US" sz="3000" dirty="0">
                  <a:latin typeface="Arial" panose="020B0604020202020204" pitchFamily="34" charset="0"/>
                  <a:cs typeface="Arial" panose="020B0604020202020204" pitchFamily="34" charset="0"/>
                </a:rPr>
                <a:t>IF &gt; IH</a:t>
              </a:r>
            </a:p>
            <a:p>
              <a:pPr algn="ctr"/>
              <a:r>
                <a:rPr lang="en-US" sz="3000" dirty="0">
                  <a:latin typeface="Arial" panose="020B0604020202020204" pitchFamily="34" charset="0"/>
                  <a:cs typeface="Arial" panose="020B0604020202020204" pitchFamily="34" charset="0"/>
                </a:rPr>
                <a:t> </a:t>
              </a:r>
              <a:r>
                <a:rPr lang="en-US" sz="3000" i="1" dirty="0">
                  <a:latin typeface="Arial" panose="020B0604020202020204" pitchFamily="34" charset="0"/>
                  <a:cs typeface="Arial" panose="020B0604020202020204" pitchFamily="34" charset="0"/>
                </a:rPr>
                <a:t>p =</a:t>
              </a:r>
              <a:r>
                <a:rPr lang="en-US" sz="3000" dirty="0">
                  <a:latin typeface="Arial" panose="020B0604020202020204" pitchFamily="34" charset="0"/>
                  <a:cs typeface="Arial" panose="020B0604020202020204" pitchFamily="34" charset="0"/>
                </a:rPr>
                <a:t> .0039</a:t>
              </a:r>
            </a:p>
          </p:txBody>
        </p:sp>
        <p:sp>
          <p:nvSpPr>
            <p:cNvPr id="277" name="TextBox 276">
              <a:extLst>
                <a:ext uri="{FF2B5EF4-FFF2-40B4-BE49-F238E27FC236}">
                  <a16:creationId xmlns:a16="http://schemas.microsoft.com/office/drawing/2014/main" id="{8EF96410-703B-489B-89C5-7AD87E500165}"/>
                </a:ext>
              </a:extLst>
            </p:cNvPr>
            <p:cNvSpPr txBox="1"/>
            <p:nvPr/>
          </p:nvSpPr>
          <p:spPr>
            <a:xfrm>
              <a:off x="37626289" y="29166480"/>
              <a:ext cx="2346535" cy="2400657"/>
            </a:xfrm>
            <a:prstGeom prst="rect">
              <a:avLst/>
            </a:prstGeom>
            <a:noFill/>
          </p:spPr>
          <p:txBody>
            <a:bodyPr wrap="square" rtlCol="0">
              <a:spAutoFit/>
            </a:bodyPr>
            <a:lstStyle/>
            <a:p>
              <a:pPr algn="ctr"/>
              <a:r>
                <a:rPr lang="en-US" sz="3000" dirty="0">
                  <a:latin typeface="Arial" panose="020B0604020202020204" pitchFamily="34" charset="0"/>
                  <a:cs typeface="Arial" panose="020B0604020202020204" pitchFamily="34" charset="0"/>
                </a:rPr>
                <a:t>UF &gt; UH</a:t>
              </a:r>
            </a:p>
            <a:p>
              <a:pPr algn="ctr"/>
              <a:r>
                <a:rPr lang="en-US" sz="3000" dirty="0">
                  <a:latin typeface="Arial" panose="020B0604020202020204" pitchFamily="34" charset="0"/>
                  <a:cs typeface="Arial" panose="020B0604020202020204" pitchFamily="34" charset="0"/>
                </a:rPr>
                <a:t> </a:t>
              </a:r>
              <a:r>
                <a:rPr lang="en-US" sz="3000" i="1" dirty="0">
                  <a:latin typeface="Arial" panose="020B0604020202020204" pitchFamily="34" charset="0"/>
                  <a:cs typeface="Arial" panose="020B0604020202020204" pitchFamily="34" charset="0"/>
                </a:rPr>
                <a:t>p &lt;</a:t>
              </a:r>
              <a:r>
                <a:rPr lang="en-US" sz="3000" dirty="0">
                  <a:latin typeface="Arial" panose="020B0604020202020204" pitchFamily="34" charset="0"/>
                  <a:cs typeface="Arial" panose="020B0604020202020204" pitchFamily="34" charset="0"/>
                </a:rPr>
                <a:t> .0001</a:t>
              </a:r>
            </a:p>
            <a:p>
              <a:pPr algn="ctr"/>
              <a:endParaRPr lang="en-US" sz="3000" dirty="0">
                <a:latin typeface="Arial" panose="020B0604020202020204" pitchFamily="34" charset="0"/>
                <a:cs typeface="Arial" panose="020B0604020202020204" pitchFamily="34" charset="0"/>
              </a:endParaRPr>
            </a:p>
            <a:p>
              <a:pPr algn="ctr"/>
              <a:r>
                <a:rPr lang="en-US" sz="3000" dirty="0">
                  <a:latin typeface="Arial" panose="020B0604020202020204" pitchFamily="34" charset="0"/>
                  <a:cs typeface="Arial" panose="020B0604020202020204" pitchFamily="34" charset="0"/>
                </a:rPr>
                <a:t>IF &gt; IH</a:t>
              </a:r>
            </a:p>
            <a:p>
              <a:pPr algn="ctr"/>
              <a:r>
                <a:rPr lang="en-US" sz="3000" dirty="0">
                  <a:latin typeface="Arial" panose="020B0604020202020204" pitchFamily="34" charset="0"/>
                  <a:cs typeface="Arial" panose="020B0604020202020204" pitchFamily="34" charset="0"/>
                </a:rPr>
                <a:t> </a:t>
              </a:r>
              <a:r>
                <a:rPr lang="en-US" sz="3000" i="1" dirty="0">
                  <a:latin typeface="Arial" panose="020B0604020202020204" pitchFamily="34" charset="0"/>
                  <a:cs typeface="Arial" panose="020B0604020202020204" pitchFamily="34" charset="0"/>
                </a:rPr>
                <a:t>p &lt;</a:t>
              </a:r>
              <a:r>
                <a:rPr lang="en-US" sz="3000" dirty="0">
                  <a:latin typeface="Arial" panose="020B0604020202020204" pitchFamily="34" charset="0"/>
                  <a:cs typeface="Arial" panose="020B0604020202020204" pitchFamily="34" charset="0"/>
                </a:rPr>
                <a:t> .0001</a:t>
              </a:r>
            </a:p>
          </p:txBody>
        </p:sp>
        <p:sp>
          <p:nvSpPr>
            <p:cNvPr id="278" name="TextBox 277">
              <a:extLst>
                <a:ext uri="{FF2B5EF4-FFF2-40B4-BE49-F238E27FC236}">
                  <a16:creationId xmlns:a16="http://schemas.microsoft.com/office/drawing/2014/main" id="{27CD993B-F45B-40B2-9DA6-0B860B04E376}"/>
                </a:ext>
              </a:extLst>
            </p:cNvPr>
            <p:cNvSpPr txBox="1"/>
            <p:nvPr/>
          </p:nvSpPr>
          <p:spPr>
            <a:xfrm>
              <a:off x="40302671" y="29166480"/>
              <a:ext cx="2346535" cy="3785652"/>
            </a:xfrm>
            <a:prstGeom prst="rect">
              <a:avLst/>
            </a:prstGeom>
            <a:noFill/>
          </p:spPr>
          <p:txBody>
            <a:bodyPr wrap="square" rtlCol="0">
              <a:spAutoFit/>
            </a:bodyPr>
            <a:lstStyle/>
            <a:p>
              <a:pPr algn="ctr"/>
              <a:r>
                <a:rPr lang="en-US" sz="3000" dirty="0">
                  <a:latin typeface="Arial" panose="020B0604020202020204" pitchFamily="34" charset="0"/>
                  <a:cs typeface="Arial" panose="020B0604020202020204" pitchFamily="34" charset="0"/>
                </a:rPr>
                <a:t>UF &gt; UH</a:t>
              </a:r>
            </a:p>
            <a:p>
              <a:pPr algn="ctr"/>
              <a:r>
                <a:rPr lang="en-US" sz="3000" dirty="0">
                  <a:latin typeface="Arial" panose="020B0604020202020204" pitchFamily="34" charset="0"/>
                  <a:cs typeface="Arial" panose="020B0604020202020204" pitchFamily="34" charset="0"/>
                </a:rPr>
                <a:t> </a:t>
              </a:r>
              <a:r>
                <a:rPr lang="en-US" sz="3000" i="1" dirty="0">
                  <a:latin typeface="Arial" panose="020B0604020202020204" pitchFamily="34" charset="0"/>
                  <a:cs typeface="Arial" panose="020B0604020202020204" pitchFamily="34" charset="0"/>
                </a:rPr>
                <a:t>p &lt;</a:t>
              </a:r>
              <a:r>
                <a:rPr lang="en-US" sz="3000" dirty="0">
                  <a:latin typeface="Arial" panose="020B0604020202020204" pitchFamily="34" charset="0"/>
                  <a:cs typeface="Arial" panose="020B0604020202020204" pitchFamily="34" charset="0"/>
                </a:rPr>
                <a:t> .0001</a:t>
              </a:r>
            </a:p>
            <a:p>
              <a:pPr algn="ctr"/>
              <a:endParaRPr lang="en-US" sz="3000" dirty="0">
                <a:latin typeface="Arial" panose="020B0604020202020204" pitchFamily="34" charset="0"/>
                <a:cs typeface="Arial" panose="020B0604020202020204" pitchFamily="34" charset="0"/>
              </a:endParaRPr>
            </a:p>
            <a:p>
              <a:pPr algn="ctr"/>
              <a:r>
                <a:rPr lang="en-US" sz="3000" dirty="0">
                  <a:latin typeface="Arial" panose="020B0604020202020204" pitchFamily="34" charset="0"/>
                  <a:cs typeface="Arial" panose="020B0604020202020204" pitchFamily="34" charset="0"/>
                </a:rPr>
                <a:t>IF &gt; IH</a:t>
              </a:r>
            </a:p>
            <a:p>
              <a:pPr algn="ctr"/>
              <a:r>
                <a:rPr lang="en-US" sz="3000" dirty="0">
                  <a:latin typeface="Arial" panose="020B0604020202020204" pitchFamily="34" charset="0"/>
                  <a:cs typeface="Arial" panose="020B0604020202020204" pitchFamily="34" charset="0"/>
                </a:rPr>
                <a:t> </a:t>
              </a:r>
              <a:r>
                <a:rPr lang="en-US" sz="3000" i="1" dirty="0">
                  <a:latin typeface="Arial" panose="020B0604020202020204" pitchFamily="34" charset="0"/>
                  <a:cs typeface="Arial" panose="020B0604020202020204" pitchFamily="34" charset="0"/>
                </a:rPr>
                <a:t>p &lt;</a:t>
              </a:r>
              <a:r>
                <a:rPr lang="en-US" sz="3000" dirty="0">
                  <a:latin typeface="Arial" panose="020B0604020202020204" pitchFamily="34" charset="0"/>
                  <a:cs typeface="Arial" panose="020B0604020202020204" pitchFamily="34" charset="0"/>
                </a:rPr>
                <a:t> .0001</a:t>
              </a:r>
            </a:p>
            <a:p>
              <a:pPr algn="ctr"/>
              <a:endParaRPr lang="en-US" sz="3000" dirty="0">
                <a:latin typeface="Arial" panose="020B0604020202020204" pitchFamily="34" charset="0"/>
                <a:cs typeface="Arial" panose="020B0604020202020204" pitchFamily="34" charset="0"/>
              </a:endParaRPr>
            </a:p>
            <a:p>
              <a:pPr algn="ctr"/>
              <a:r>
                <a:rPr lang="en-US" sz="3000" dirty="0">
                  <a:latin typeface="Arial" panose="020B0604020202020204" pitchFamily="34" charset="0"/>
                  <a:cs typeface="Arial" panose="020B0604020202020204" pitchFamily="34" charset="0"/>
                </a:rPr>
                <a:t>UF &lt; IF</a:t>
              </a:r>
            </a:p>
            <a:p>
              <a:pPr algn="ctr"/>
              <a:r>
                <a:rPr lang="en-US" sz="3000" i="1" dirty="0">
                  <a:latin typeface="Arial" panose="020B0604020202020204" pitchFamily="34" charset="0"/>
                  <a:cs typeface="Arial" panose="020B0604020202020204" pitchFamily="34" charset="0"/>
                </a:rPr>
                <a:t>p =</a:t>
              </a:r>
              <a:r>
                <a:rPr lang="en-US" sz="3000" dirty="0">
                  <a:latin typeface="Arial" panose="020B0604020202020204" pitchFamily="34" charset="0"/>
                  <a:cs typeface="Arial" panose="020B0604020202020204" pitchFamily="34" charset="0"/>
                </a:rPr>
                <a:t> .0047</a:t>
              </a:r>
            </a:p>
          </p:txBody>
        </p:sp>
        <p:grpSp>
          <p:nvGrpSpPr>
            <p:cNvPr id="231" name="Group 230">
              <a:extLst>
                <a:ext uri="{FF2B5EF4-FFF2-40B4-BE49-F238E27FC236}">
                  <a16:creationId xmlns:a16="http://schemas.microsoft.com/office/drawing/2014/main" id="{78C3A554-CDB4-4A0D-80B9-D3BD8BED72E0}"/>
                </a:ext>
              </a:extLst>
            </p:cNvPr>
            <p:cNvGrpSpPr/>
            <p:nvPr/>
          </p:nvGrpSpPr>
          <p:grpSpPr>
            <a:xfrm>
              <a:off x="40167092" y="26165867"/>
              <a:ext cx="2157039" cy="2943331"/>
              <a:chOff x="12763500" y="5471669"/>
              <a:chExt cx="16992600" cy="23186811"/>
            </a:xfrm>
          </p:grpSpPr>
          <p:pic>
            <p:nvPicPr>
              <p:cNvPr id="232" name="Picture 231">
                <a:extLst>
                  <a:ext uri="{FF2B5EF4-FFF2-40B4-BE49-F238E27FC236}">
                    <a16:creationId xmlns:a16="http://schemas.microsoft.com/office/drawing/2014/main" id="{4F5BEDD5-A42E-498B-9105-1FD20CD682F1}"/>
                  </a:ext>
                </a:extLst>
              </p:cNvPr>
              <p:cNvPicPr>
                <a:picLocks noChangeAspect="1"/>
              </p:cNvPicPr>
              <p:nvPr/>
            </p:nvPicPr>
            <p:blipFill rotWithShape="1">
              <a:blip r:embed="rId53"/>
              <a:srcRect l="36424" t="22132" r="36546" b="15415"/>
              <a:stretch/>
            </p:blipFill>
            <p:spPr>
              <a:xfrm>
                <a:off x="12763500" y="5471669"/>
                <a:ext cx="8496300" cy="11611862"/>
              </a:xfrm>
              <a:prstGeom prst="rect">
                <a:avLst/>
              </a:prstGeom>
            </p:spPr>
          </p:pic>
          <p:pic>
            <p:nvPicPr>
              <p:cNvPr id="233" name="Picture 232">
                <a:extLst>
                  <a:ext uri="{FF2B5EF4-FFF2-40B4-BE49-F238E27FC236}">
                    <a16:creationId xmlns:a16="http://schemas.microsoft.com/office/drawing/2014/main" id="{4AD4DD26-1173-43B4-B18C-E2B62D629239}"/>
                  </a:ext>
                </a:extLst>
              </p:cNvPr>
              <p:cNvPicPr>
                <a:picLocks noChangeAspect="1"/>
              </p:cNvPicPr>
              <p:nvPr/>
            </p:nvPicPr>
            <p:blipFill rotWithShape="1">
              <a:blip r:embed="rId54"/>
              <a:srcRect l="36424" t="22336" r="36546" b="15415"/>
              <a:stretch/>
            </p:blipFill>
            <p:spPr>
              <a:xfrm>
                <a:off x="21259800" y="5528819"/>
                <a:ext cx="8496300" cy="11573762"/>
              </a:xfrm>
              <a:prstGeom prst="rect">
                <a:avLst/>
              </a:prstGeom>
            </p:spPr>
          </p:pic>
          <p:pic>
            <p:nvPicPr>
              <p:cNvPr id="234" name="Picture 233">
                <a:extLst>
                  <a:ext uri="{FF2B5EF4-FFF2-40B4-BE49-F238E27FC236}">
                    <a16:creationId xmlns:a16="http://schemas.microsoft.com/office/drawing/2014/main" id="{FA2395B1-1976-402E-8C6A-A53DB7CE2B84}"/>
                  </a:ext>
                </a:extLst>
              </p:cNvPr>
              <p:cNvPicPr>
                <a:picLocks noChangeAspect="1"/>
              </p:cNvPicPr>
              <p:nvPr/>
            </p:nvPicPr>
            <p:blipFill rotWithShape="1">
              <a:blip r:embed="rId55"/>
              <a:srcRect l="36424" t="22132" r="36546" b="15415"/>
              <a:stretch/>
            </p:blipFill>
            <p:spPr>
              <a:xfrm>
                <a:off x="12763500" y="17046618"/>
                <a:ext cx="8496300" cy="11611862"/>
              </a:xfrm>
              <a:prstGeom prst="rect">
                <a:avLst/>
              </a:prstGeom>
            </p:spPr>
          </p:pic>
          <p:pic>
            <p:nvPicPr>
              <p:cNvPr id="240" name="Picture 239">
                <a:extLst>
                  <a:ext uri="{FF2B5EF4-FFF2-40B4-BE49-F238E27FC236}">
                    <a16:creationId xmlns:a16="http://schemas.microsoft.com/office/drawing/2014/main" id="{FAE45D63-E8BC-41AF-8249-B3E92153C5D0}"/>
                  </a:ext>
                </a:extLst>
              </p:cNvPr>
              <p:cNvPicPr>
                <a:picLocks noChangeAspect="1"/>
              </p:cNvPicPr>
              <p:nvPr/>
            </p:nvPicPr>
            <p:blipFill rotWithShape="1">
              <a:blip r:embed="rId56"/>
              <a:srcRect l="36424" t="23821" r="36546" b="15614"/>
              <a:stretch/>
            </p:blipFill>
            <p:spPr>
              <a:xfrm>
                <a:off x="21259800" y="17340507"/>
                <a:ext cx="8496300" cy="11260823"/>
              </a:xfrm>
              <a:prstGeom prst="rect">
                <a:avLst/>
              </a:prstGeom>
            </p:spPr>
          </p:pic>
        </p:grpSp>
        <p:grpSp>
          <p:nvGrpSpPr>
            <p:cNvPr id="241" name="Group 240">
              <a:extLst>
                <a:ext uri="{FF2B5EF4-FFF2-40B4-BE49-F238E27FC236}">
                  <a16:creationId xmlns:a16="http://schemas.microsoft.com/office/drawing/2014/main" id="{83217560-50EA-4488-8922-0558848D986E}"/>
                </a:ext>
              </a:extLst>
            </p:cNvPr>
            <p:cNvGrpSpPr/>
            <p:nvPr/>
          </p:nvGrpSpPr>
          <p:grpSpPr>
            <a:xfrm>
              <a:off x="37634154" y="26161643"/>
              <a:ext cx="2212948" cy="2960625"/>
              <a:chOff x="15011400" y="4429651"/>
              <a:chExt cx="17983200" cy="24059099"/>
            </a:xfrm>
          </p:grpSpPr>
          <p:pic>
            <p:nvPicPr>
              <p:cNvPr id="242" name="Picture 241">
                <a:extLst>
                  <a:ext uri="{FF2B5EF4-FFF2-40B4-BE49-F238E27FC236}">
                    <a16:creationId xmlns:a16="http://schemas.microsoft.com/office/drawing/2014/main" id="{70D59F5D-591E-4BB9-A788-52512B189053}"/>
                  </a:ext>
                </a:extLst>
              </p:cNvPr>
              <p:cNvPicPr>
                <a:picLocks noChangeAspect="1"/>
              </p:cNvPicPr>
              <p:nvPr/>
            </p:nvPicPr>
            <p:blipFill rotWithShape="1">
              <a:blip r:embed="rId57"/>
              <a:srcRect l="35576" t="21926" r="35818" b="13525"/>
              <a:stretch/>
            </p:blipFill>
            <p:spPr>
              <a:xfrm>
                <a:off x="15011400" y="4429651"/>
                <a:ext cx="8991600" cy="12001500"/>
              </a:xfrm>
              <a:prstGeom prst="rect">
                <a:avLst/>
              </a:prstGeom>
            </p:spPr>
          </p:pic>
          <p:pic>
            <p:nvPicPr>
              <p:cNvPr id="243" name="Picture 242">
                <a:extLst>
                  <a:ext uri="{FF2B5EF4-FFF2-40B4-BE49-F238E27FC236}">
                    <a16:creationId xmlns:a16="http://schemas.microsoft.com/office/drawing/2014/main" id="{26B2A3C1-4556-4729-8792-E5FF83CCCA5C}"/>
                  </a:ext>
                </a:extLst>
              </p:cNvPr>
              <p:cNvPicPr>
                <a:picLocks noChangeAspect="1"/>
              </p:cNvPicPr>
              <p:nvPr/>
            </p:nvPicPr>
            <p:blipFill rotWithShape="1">
              <a:blip r:embed="rId58"/>
              <a:srcRect l="35925" t="22132" r="35469" b="13320"/>
              <a:stretch/>
            </p:blipFill>
            <p:spPr>
              <a:xfrm>
                <a:off x="24003000" y="4429651"/>
                <a:ext cx="8991600" cy="12001500"/>
              </a:xfrm>
              <a:prstGeom prst="rect">
                <a:avLst/>
              </a:prstGeom>
            </p:spPr>
          </p:pic>
          <p:pic>
            <p:nvPicPr>
              <p:cNvPr id="244" name="Picture 243">
                <a:extLst>
                  <a:ext uri="{FF2B5EF4-FFF2-40B4-BE49-F238E27FC236}">
                    <a16:creationId xmlns:a16="http://schemas.microsoft.com/office/drawing/2014/main" id="{032462B1-2A87-427E-89D6-A675A49DB3B8}"/>
                  </a:ext>
                </a:extLst>
              </p:cNvPr>
              <p:cNvPicPr>
                <a:picLocks noChangeAspect="1"/>
              </p:cNvPicPr>
              <p:nvPr/>
            </p:nvPicPr>
            <p:blipFill rotWithShape="1">
              <a:blip r:embed="rId59"/>
              <a:srcRect l="35842" t="22336" r="35552" b="13115"/>
              <a:stretch/>
            </p:blipFill>
            <p:spPr>
              <a:xfrm>
                <a:off x="15011400" y="16487250"/>
                <a:ext cx="8991600" cy="12001500"/>
              </a:xfrm>
              <a:prstGeom prst="rect">
                <a:avLst/>
              </a:prstGeom>
            </p:spPr>
          </p:pic>
          <p:pic>
            <p:nvPicPr>
              <p:cNvPr id="247" name="Picture 246">
                <a:extLst>
                  <a:ext uri="{FF2B5EF4-FFF2-40B4-BE49-F238E27FC236}">
                    <a16:creationId xmlns:a16="http://schemas.microsoft.com/office/drawing/2014/main" id="{FB4B4ED6-7117-48B1-8AC8-2DABE99B76B5}"/>
                  </a:ext>
                </a:extLst>
              </p:cNvPr>
              <p:cNvPicPr>
                <a:picLocks noChangeAspect="1"/>
              </p:cNvPicPr>
              <p:nvPr/>
            </p:nvPicPr>
            <p:blipFill rotWithShape="1">
              <a:blip r:embed="rId60"/>
              <a:srcRect l="35720" t="22336" r="36232" b="13115"/>
              <a:stretch/>
            </p:blipFill>
            <p:spPr>
              <a:xfrm>
                <a:off x="24003000" y="16431150"/>
                <a:ext cx="8816222" cy="12001500"/>
              </a:xfrm>
              <a:prstGeom prst="rect">
                <a:avLst/>
              </a:prstGeom>
            </p:spPr>
          </p:pic>
        </p:grpSp>
        <p:grpSp>
          <p:nvGrpSpPr>
            <p:cNvPr id="248" name="Group 247">
              <a:extLst>
                <a:ext uri="{FF2B5EF4-FFF2-40B4-BE49-F238E27FC236}">
                  <a16:creationId xmlns:a16="http://schemas.microsoft.com/office/drawing/2014/main" id="{C0F09085-F9FA-4C1C-B170-28BE1DA28304}"/>
                </a:ext>
              </a:extLst>
            </p:cNvPr>
            <p:cNvGrpSpPr>
              <a:grpSpLocks noChangeAspect="1"/>
            </p:cNvGrpSpPr>
            <p:nvPr/>
          </p:nvGrpSpPr>
          <p:grpSpPr>
            <a:xfrm>
              <a:off x="35250575" y="26119638"/>
              <a:ext cx="2212501" cy="3017520"/>
              <a:chOff x="16353768" y="5469186"/>
              <a:chExt cx="18740031" cy="25558593"/>
            </a:xfrm>
          </p:grpSpPr>
          <p:pic>
            <p:nvPicPr>
              <p:cNvPr id="249" name="Picture 248">
                <a:extLst>
                  <a:ext uri="{FF2B5EF4-FFF2-40B4-BE49-F238E27FC236}">
                    <a16:creationId xmlns:a16="http://schemas.microsoft.com/office/drawing/2014/main" id="{5149B80A-FF6C-4323-BD8C-38144FEF20CE}"/>
                  </a:ext>
                </a:extLst>
              </p:cNvPr>
              <p:cNvPicPr>
                <a:picLocks noChangeAspect="1"/>
              </p:cNvPicPr>
              <p:nvPr/>
            </p:nvPicPr>
            <p:blipFill rotWithShape="1">
              <a:blip r:embed="rId61"/>
              <a:srcRect l="34970" t="21721" r="34848" b="10861"/>
              <a:stretch/>
            </p:blipFill>
            <p:spPr>
              <a:xfrm>
                <a:off x="16353768" y="5957979"/>
                <a:ext cx="9486900" cy="12534900"/>
              </a:xfrm>
              <a:prstGeom prst="rect">
                <a:avLst/>
              </a:prstGeom>
            </p:spPr>
          </p:pic>
          <p:pic>
            <p:nvPicPr>
              <p:cNvPr id="250" name="Picture 249">
                <a:extLst>
                  <a:ext uri="{FF2B5EF4-FFF2-40B4-BE49-F238E27FC236}">
                    <a16:creationId xmlns:a16="http://schemas.microsoft.com/office/drawing/2014/main" id="{C6E77C06-7700-4899-B861-C4175AE0644F}"/>
                  </a:ext>
                </a:extLst>
              </p:cNvPr>
              <p:cNvPicPr>
                <a:picLocks noChangeAspect="1"/>
              </p:cNvPicPr>
              <p:nvPr/>
            </p:nvPicPr>
            <p:blipFill rotWithShape="1">
              <a:blip r:embed="rId62"/>
              <a:srcRect l="34970" t="21107" r="34848" b="11476"/>
              <a:stretch/>
            </p:blipFill>
            <p:spPr>
              <a:xfrm>
                <a:off x="25606899" y="5469186"/>
                <a:ext cx="9486900" cy="12534900"/>
              </a:xfrm>
              <a:prstGeom prst="rect">
                <a:avLst/>
              </a:prstGeom>
            </p:spPr>
          </p:pic>
          <p:pic>
            <p:nvPicPr>
              <p:cNvPr id="251" name="Picture 250">
                <a:extLst>
                  <a:ext uri="{FF2B5EF4-FFF2-40B4-BE49-F238E27FC236}">
                    <a16:creationId xmlns:a16="http://schemas.microsoft.com/office/drawing/2014/main" id="{6B4CD695-F85A-4595-AE03-6BCE8AB47C9C}"/>
                  </a:ext>
                </a:extLst>
              </p:cNvPr>
              <p:cNvPicPr>
                <a:picLocks noChangeAspect="1"/>
              </p:cNvPicPr>
              <p:nvPr/>
            </p:nvPicPr>
            <p:blipFill rotWithShape="1">
              <a:blip r:embed="rId63"/>
              <a:srcRect l="35212" t="21721" r="34606" b="10861"/>
              <a:stretch/>
            </p:blipFill>
            <p:spPr>
              <a:xfrm>
                <a:off x="16353768" y="18492879"/>
                <a:ext cx="9486900" cy="12534900"/>
              </a:xfrm>
              <a:prstGeom prst="rect">
                <a:avLst/>
              </a:prstGeom>
            </p:spPr>
          </p:pic>
          <p:pic>
            <p:nvPicPr>
              <p:cNvPr id="252" name="Picture 251">
                <a:extLst>
                  <a:ext uri="{FF2B5EF4-FFF2-40B4-BE49-F238E27FC236}">
                    <a16:creationId xmlns:a16="http://schemas.microsoft.com/office/drawing/2014/main" id="{803AFD65-5541-4DCD-B710-3CA68342CC3E}"/>
                  </a:ext>
                </a:extLst>
              </p:cNvPr>
              <p:cNvPicPr>
                <a:picLocks noChangeAspect="1"/>
              </p:cNvPicPr>
              <p:nvPr/>
            </p:nvPicPr>
            <p:blipFill rotWithShape="1">
              <a:blip r:embed="rId64"/>
              <a:srcRect l="34727" t="21312" r="35091" b="11271"/>
              <a:stretch/>
            </p:blipFill>
            <p:spPr>
              <a:xfrm>
                <a:off x="25606899" y="18492879"/>
                <a:ext cx="9486900" cy="12534900"/>
              </a:xfrm>
              <a:prstGeom prst="rect">
                <a:avLst/>
              </a:prstGeom>
            </p:spPr>
          </p:pic>
        </p:grpSp>
        <p:grpSp>
          <p:nvGrpSpPr>
            <p:cNvPr id="156" name="Group 155">
              <a:extLst>
                <a:ext uri="{FF2B5EF4-FFF2-40B4-BE49-F238E27FC236}">
                  <a16:creationId xmlns:a16="http://schemas.microsoft.com/office/drawing/2014/main" id="{17387D8D-F041-46D6-B236-2BF7A5425502}"/>
                </a:ext>
              </a:extLst>
            </p:cNvPr>
            <p:cNvGrpSpPr/>
            <p:nvPr/>
          </p:nvGrpSpPr>
          <p:grpSpPr>
            <a:xfrm>
              <a:off x="32744423" y="26170439"/>
              <a:ext cx="2346535" cy="2973502"/>
              <a:chOff x="12420600" y="731578"/>
              <a:chExt cx="21888450" cy="27736800"/>
            </a:xfrm>
          </p:grpSpPr>
          <p:pic>
            <p:nvPicPr>
              <p:cNvPr id="157" name="Picture 156">
                <a:extLst>
                  <a:ext uri="{FF2B5EF4-FFF2-40B4-BE49-F238E27FC236}">
                    <a16:creationId xmlns:a16="http://schemas.microsoft.com/office/drawing/2014/main" id="{7B86A275-B2FC-4815-8DB5-51F8D858E5E3}"/>
                  </a:ext>
                </a:extLst>
              </p:cNvPr>
              <p:cNvPicPr>
                <a:picLocks noChangeAspect="1"/>
              </p:cNvPicPr>
              <p:nvPr/>
            </p:nvPicPr>
            <p:blipFill rotWithShape="1">
              <a:blip r:embed="rId65"/>
              <a:srcRect l="32425" t="17213" r="32545" b="8197"/>
              <a:stretch/>
            </p:blipFill>
            <p:spPr>
              <a:xfrm>
                <a:off x="12420600" y="731578"/>
                <a:ext cx="11010900" cy="13868400"/>
              </a:xfrm>
              <a:prstGeom prst="rect">
                <a:avLst/>
              </a:prstGeom>
            </p:spPr>
          </p:pic>
          <p:pic>
            <p:nvPicPr>
              <p:cNvPr id="158" name="Picture 157">
                <a:extLst>
                  <a:ext uri="{FF2B5EF4-FFF2-40B4-BE49-F238E27FC236}">
                    <a16:creationId xmlns:a16="http://schemas.microsoft.com/office/drawing/2014/main" id="{28574102-F54F-4351-85CB-2F824A10C422}"/>
                  </a:ext>
                </a:extLst>
              </p:cNvPr>
              <p:cNvPicPr>
                <a:picLocks noChangeAspect="1"/>
              </p:cNvPicPr>
              <p:nvPr/>
            </p:nvPicPr>
            <p:blipFill rotWithShape="1">
              <a:blip r:embed="rId66"/>
              <a:srcRect l="32787" t="17213" r="33031" b="8197"/>
              <a:stretch/>
            </p:blipFill>
            <p:spPr>
              <a:xfrm>
                <a:off x="23431500" y="818755"/>
                <a:ext cx="10744200" cy="13868400"/>
              </a:xfrm>
              <a:prstGeom prst="rect">
                <a:avLst/>
              </a:prstGeom>
            </p:spPr>
          </p:pic>
          <p:pic>
            <p:nvPicPr>
              <p:cNvPr id="159" name="Picture 158">
                <a:extLst>
                  <a:ext uri="{FF2B5EF4-FFF2-40B4-BE49-F238E27FC236}">
                    <a16:creationId xmlns:a16="http://schemas.microsoft.com/office/drawing/2014/main" id="{5EEF3876-5E58-471D-91FC-F0E19AA5D665}"/>
                  </a:ext>
                </a:extLst>
              </p:cNvPr>
              <p:cNvPicPr>
                <a:picLocks noChangeAspect="1"/>
              </p:cNvPicPr>
              <p:nvPr/>
            </p:nvPicPr>
            <p:blipFill rotWithShape="1">
              <a:blip r:embed="rId67"/>
              <a:srcRect l="32666" t="17213" r="33152" b="8197"/>
              <a:stretch/>
            </p:blipFill>
            <p:spPr>
              <a:xfrm>
                <a:off x="12553950" y="14599978"/>
                <a:ext cx="10744200" cy="13868400"/>
              </a:xfrm>
              <a:prstGeom prst="rect">
                <a:avLst/>
              </a:prstGeom>
            </p:spPr>
          </p:pic>
          <p:pic>
            <p:nvPicPr>
              <p:cNvPr id="160" name="Picture 159">
                <a:extLst>
                  <a:ext uri="{FF2B5EF4-FFF2-40B4-BE49-F238E27FC236}">
                    <a16:creationId xmlns:a16="http://schemas.microsoft.com/office/drawing/2014/main" id="{993EBDCF-8BD6-4F89-8154-059770FC7923}"/>
                  </a:ext>
                </a:extLst>
              </p:cNvPr>
              <p:cNvPicPr>
                <a:picLocks noChangeAspect="1"/>
              </p:cNvPicPr>
              <p:nvPr/>
            </p:nvPicPr>
            <p:blipFill rotWithShape="1">
              <a:blip r:embed="rId68"/>
              <a:srcRect l="32424" t="17418" r="32545" b="7992"/>
              <a:stretch/>
            </p:blipFill>
            <p:spPr>
              <a:xfrm>
                <a:off x="23298150" y="14599978"/>
                <a:ext cx="11010900" cy="13868400"/>
              </a:xfrm>
              <a:prstGeom prst="rect">
                <a:avLst/>
              </a:prstGeom>
            </p:spPr>
          </p:pic>
        </p:grpSp>
        <p:grpSp>
          <p:nvGrpSpPr>
            <p:cNvPr id="161" name="Group 160">
              <a:extLst>
                <a:ext uri="{FF2B5EF4-FFF2-40B4-BE49-F238E27FC236}">
                  <a16:creationId xmlns:a16="http://schemas.microsoft.com/office/drawing/2014/main" id="{FF340DE9-F395-4712-AFD4-116603E70098}"/>
                </a:ext>
              </a:extLst>
            </p:cNvPr>
            <p:cNvGrpSpPr/>
            <p:nvPr/>
          </p:nvGrpSpPr>
          <p:grpSpPr>
            <a:xfrm>
              <a:off x="30339535" y="26194854"/>
              <a:ext cx="2260656" cy="2883734"/>
              <a:chOff x="11163300" y="2303400"/>
              <a:chExt cx="21564600" cy="27508200"/>
            </a:xfrm>
          </p:grpSpPr>
          <p:pic>
            <p:nvPicPr>
              <p:cNvPr id="162" name="Picture 161">
                <a:extLst>
                  <a:ext uri="{FF2B5EF4-FFF2-40B4-BE49-F238E27FC236}">
                    <a16:creationId xmlns:a16="http://schemas.microsoft.com/office/drawing/2014/main" id="{69BD0AC6-F5CD-48A4-B9BF-20CD366C8096}"/>
                  </a:ext>
                </a:extLst>
              </p:cNvPr>
              <p:cNvPicPr>
                <a:picLocks noChangeAspect="1"/>
              </p:cNvPicPr>
              <p:nvPr/>
            </p:nvPicPr>
            <p:blipFill rotWithShape="1">
              <a:blip r:embed="rId69"/>
              <a:srcRect l="32666" t="19468" r="33030" b="6558"/>
              <a:stretch/>
            </p:blipFill>
            <p:spPr>
              <a:xfrm>
                <a:off x="11163300" y="2303400"/>
                <a:ext cx="10782300" cy="13754100"/>
              </a:xfrm>
              <a:prstGeom prst="rect">
                <a:avLst/>
              </a:prstGeom>
            </p:spPr>
          </p:pic>
          <p:pic>
            <p:nvPicPr>
              <p:cNvPr id="163" name="Picture 162">
                <a:extLst>
                  <a:ext uri="{FF2B5EF4-FFF2-40B4-BE49-F238E27FC236}">
                    <a16:creationId xmlns:a16="http://schemas.microsoft.com/office/drawing/2014/main" id="{5B049337-6DF4-4552-A8DE-C7177122FEEE}"/>
                  </a:ext>
                </a:extLst>
              </p:cNvPr>
              <p:cNvPicPr>
                <a:picLocks noChangeAspect="1"/>
              </p:cNvPicPr>
              <p:nvPr/>
            </p:nvPicPr>
            <p:blipFill rotWithShape="1">
              <a:blip r:embed="rId70"/>
              <a:srcRect l="32545" t="19468" r="33152" b="6558"/>
              <a:stretch/>
            </p:blipFill>
            <p:spPr>
              <a:xfrm>
                <a:off x="21945600" y="2303400"/>
                <a:ext cx="10782300" cy="13754100"/>
              </a:xfrm>
              <a:prstGeom prst="rect">
                <a:avLst/>
              </a:prstGeom>
            </p:spPr>
          </p:pic>
          <p:pic>
            <p:nvPicPr>
              <p:cNvPr id="164" name="Picture 163">
                <a:extLst>
                  <a:ext uri="{FF2B5EF4-FFF2-40B4-BE49-F238E27FC236}">
                    <a16:creationId xmlns:a16="http://schemas.microsoft.com/office/drawing/2014/main" id="{0A8798D1-4303-4D97-9458-C40640EC9817}"/>
                  </a:ext>
                </a:extLst>
              </p:cNvPr>
              <p:cNvPicPr>
                <a:picLocks noChangeAspect="1"/>
              </p:cNvPicPr>
              <p:nvPr/>
            </p:nvPicPr>
            <p:blipFill rotWithShape="1">
              <a:blip r:embed="rId71"/>
              <a:srcRect l="32909" t="19468" r="32788" b="6558"/>
              <a:stretch/>
            </p:blipFill>
            <p:spPr>
              <a:xfrm>
                <a:off x="11163300" y="16057500"/>
                <a:ext cx="10782300" cy="13754100"/>
              </a:xfrm>
              <a:prstGeom prst="rect">
                <a:avLst/>
              </a:prstGeom>
            </p:spPr>
          </p:pic>
          <p:pic>
            <p:nvPicPr>
              <p:cNvPr id="165" name="Picture 164">
                <a:extLst>
                  <a:ext uri="{FF2B5EF4-FFF2-40B4-BE49-F238E27FC236}">
                    <a16:creationId xmlns:a16="http://schemas.microsoft.com/office/drawing/2014/main" id="{81352D1D-1A4B-4B58-9334-10AE0A735850}"/>
                  </a:ext>
                </a:extLst>
              </p:cNvPr>
              <p:cNvPicPr>
                <a:picLocks noChangeAspect="1"/>
              </p:cNvPicPr>
              <p:nvPr/>
            </p:nvPicPr>
            <p:blipFill rotWithShape="1">
              <a:blip r:embed="rId72"/>
              <a:srcRect l="32545" t="19468" r="33152" b="6558"/>
              <a:stretch/>
            </p:blipFill>
            <p:spPr>
              <a:xfrm>
                <a:off x="21945600" y="16057500"/>
                <a:ext cx="10782300" cy="13754100"/>
              </a:xfrm>
              <a:prstGeom prst="rect">
                <a:avLst/>
              </a:prstGeom>
            </p:spPr>
          </p:pic>
        </p:grpSp>
        <p:sp>
          <p:nvSpPr>
            <p:cNvPr id="188" name="Rectangle 187">
              <a:extLst>
                <a:ext uri="{FF2B5EF4-FFF2-40B4-BE49-F238E27FC236}">
                  <a16:creationId xmlns:a16="http://schemas.microsoft.com/office/drawing/2014/main" id="{6653B1DA-417D-4B41-83F5-3C7162C820B7}"/>
                </a:ext>
              </a:extLst>
            </p:cNvPr>
            <p:cNvSpPr/>
            <p:nvPr/>
          </p:nvSpPr>
          <p:spPr>
            <a:xfrm>
              <a:off x="30242791" y="26105804"/>
              <a:ext cx="2373694" cy="304530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97F6080D-5EF6-4D61-8877-B5B69C63621D}"/>
                </a:ext>
              </a:extLst>
            </p:cNvPr>
            <p:cNvSpPr/>
            <p:nvPr/>
          </p:nvSpPr>
          <p:spPr>
            <a:xfrm>
              <a:off x="32696883" y="26105804"/>
              <a:ext cx="2373694" cy="304530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FBB2BEDE-4609-4003-8268-191F9185F87D}"/>
                </a:ext>
              </a:extLst>
            </p:cNvPr>
            <p:cNvSpPr/>
            <p:nvPr/>
          </p:nvSpPr>
          <p:spPr>
            <a:xfrm>
              <a:off x="35163894" y="26107466"/>
              <a:ext cx="2373694" cy="304530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254E2DC1-8611-4718-B7E4-4FDE5B0955D0}"/>
                </a:ext>
              </a:extLst>
            </p:cNvPr>
            <p:cNvSpPr/>
            <p:nvPr/>
          </p:nvSpPr>
          <p:spPr>
            <a:xfrm>
              <a:off x="37630905" y="26107466"/>
              <a:ext cx="2373694" cy="304530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46E5C2B1-B446-4047-8EFD-66A8C4F58E60}"/>
                </a:ext>
              </a:extLst>
            </p:cNvPr>
            <p:cNvSpPr/>
            <p:nvPr/>
          </p:nvSpPr>
          <p:spPr>
            <a:xfrm>
              <a:off x="40098152" y="26107466"/>
              <a:ext cx="2373694" cy="304530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extBox 192">
              <a:extLst>
                <a:ext uri="{FF2B5EF4-FFF2-40B4-BE49-F238E27FC236}">
                  <a16:creationId xmlns:a16="http://schemas.microsoft.com/office/drawing/2014/main" id="{0E2432E3-1539-4207-A76D-E0C12DAB678A}"/>
                </a:ext>
              </a:extLst>
            </p:cNvPr>
            <p:cNvSpPr txBox="1"/>
            <p:nvPr/>
          </p:nvSpPr>
          <p:spPr>
            <a:xfrm>
              <a:off x="30139561" y="25704769"/>
              <a:ext cx="2529353"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Upright  Inverted</a:t>
              </a:r>
            </a:p>
          </p:txBody>
        </p:sp>
        <p:sp>
          <p:nvSpPr>
            <p:cNvPr id="194" name="TextBox 193">
              <a:extLst>
                <a:ext uri="{FF2B5EF4-FFF2-40B4-BE49-F238E27FC236}">
                  <a16:creationId xmlns:a16="http://schemas.microsoft.com/office/drawing/2014/main" id="{6FEDD7D0-E31F-4C3E-BD98-485B865893C2}"/>
                </a:ext>
              </a:extLst>
            </p:cNvPr>
            <p:cNvSpPr txBox="1"/>
            <p:nvPr/>
          </p:nvSpPr>
          <p:spPr>
            <a:xfrm>
              <a:off x="32604518" y="25653919"/>
              <a:ext cx="2529353"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Upright  Inverted</a:t>
              </a:r>
            </a:p>
          </p:txBody>
        </p:sp>
        <p:sp>
          <p:nvSpPr>
            <p:cNvPr id="195" name="TextBox 194">
              <a:extLst>
                <a:ext uri="{FF2B5EF4-FFF2-40B4-BE49-F238E27FC236}">
                  <a16:creationId xmlns:a16="http://schemas.microsoft.com/office/drawing/2014/main" id="{210DEC37-89BB-47DF-BBE1-7214149C79D7}"/>
                </a:ext>
              </a:extLst>
            </p:cNvPr>
            <p:cNvSpPr txBox="1"/>
            <p:nvPr/>
          </p:nvSpPr>
          <p:spPr>
            <a:xfrm>
              <a:off x="35073380" y="25681771"/>
              <a:ext cx="2529353"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Upright  Inverted</a:t>
              </a:r>
            </a:p>
          </p:txBody>
        </p:sp>
        <p:sp>
          <p:nvSpPr>
            <p:cNvPr id="196" name="TextBox 195">
              <a:extLst>
                <a:ext uri="{FF2B5EF4-FFF2-40B4-BE49-F238E27FC236}">
                  <a16:creationId xmlns:a16="http://schemas.microsoft.com/office/drawing/2014/main" id="{C93A959A-F7FC-439B-AA2E-A7BDA0C60012}"/>
                </a:ext>
              </a:extLst>
            </p:cNvPr>
            <p:cNvSpPr txBox="1"/>
            <p:nvPr/>
          </p:nvSpPr>
          <p:spPr>
            <a:xfrm>
              <a:off x="37538337" y="25656321"/>
              <a:ext cx="2529353"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Upright  Inverted</a:t>
              </a:r>
            </a:p>
          </p:txBody>
        </p:sp>
        <p:sp>
          <p:nvSpPr>
            <p:cNvPr id="197" name="TextBox 196">
              <a:extLst>
                <a:ext uri="{FF2B5EF4-FFF2-40B4-BE49-F238E27FC236}">
                  <a16:creationId xmlns:a16="http://schemas.microsoft.com/office/drawing/2014/main" id="{36DA333D-0736-4DF0-8303-258C663DB6ED}"/>
                </a:ext>
              </a:extLst>
            </p:cNvPr>
            <p:cNvSpPr txBox="1"/>
            <p:nvPr/>
          </p:nvSpPr>
          <p:spPr>
            <a:xfrm>
              <a:off x="39979199" y="25681671"/>
              <a:ext cx="2529353"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Upright  Inverted</a:t>
              </a:r>
            </a:p>
          </p:txBody>
        </p:sp>
        <p:sp>
          <p:nvSpPr>
            <p:cNvPr id="198" name="TextBox 197">
              <a:extLst>
                <a:ext uri="{FF2B5EF4-FFF2-40B4-BE49-F238E27FC236}">
                  <a16:creationId xmlns:a16="http://schemas.microsoft.com/office/drawing/2014/main" id="{A7412243-62C4-401F-9B75-74B2E2B72F10}"/>
                </a:ext>
              </a:extLst>
            </p:cNvPr>
            <p:cNvSpPr txBox="1"/>
            <p:nvPr/>
          </p:nvSpPr>
          <p:spPr>
            <a:xfrm>
              <a:off x="28763365" y="26850360"/>
              <a:ext cx="1473341" cy="1569660"/>
            </a:xfrm>
            <a:prstGeom prst="rect">
              <a:avLst/>
            </a:prstGeom>
            <a:noFill/>
          </p:spPr>
          <p:txBody>
            <a:bodyPr wrap="square" rtlCol="0">
              <a:spAutoFit/>
            </a:bodyPr>
            <a:lstStyle/>
            <a:p>
              <a:pPr algn="r"/>
              <a:r>
                <a:rPr lang="en-US" sz="2400" dirty="0">
                  <a:latin typeface="Arial" panose="020B0604020202020204" pitchFamily="34" charset="0"/>
                  <a:cs typeface="Arial" panose="020B0604020202020204" pitchFamily="34" charset="0"/>
                </a:rPr>
                <a:t>Face</a:t>
              </a:r>
            </a:p>
            <a:p>
              <a:pPr algn="r"/>
              <a:endParaRPr lang="en-US" sz="2400" dirty="0">
                <a:latin typeface="Arial" panose="020B0604020202020204" pitchFamily="34" charset="0"/>
                <a:cs typeface="Arial" panose="020B0604020202020204" pitchFamily="34" charset="0"/>
              </a:endParaRPr>
            </a:p>
            <a:p>
              <a:pPr algn="r"/>
              <a:endParaRPr lang="en-US" sz="2400" dirty="0">
                <a:latin typeface="Arial" panose="020B0604020202020204" pitchFamily="34" charset="0"/>
                <a:cs typeface="Arial" panose="020B0604020202020204" pitchFamily="34" charset="0"/>
              </a:endParaRPr>
            </a:p>
            <a:p>
              <a:pPr algn="r"/>
              <a:r>
                <a:rPr lang="en-US" sz="2400" dirty="0">
                  <a:latin typeface="Arial" panose="020B0604020202020204" pitchFamily="34" charset="0"/>
                  <a:cs typeface="Arial" panose="020B0604020202020204" pitchFamily="34" charset="0"/>
                </a:rPr>
                <a:t>House</a:t>
              </a:r>
            </a:p>
          </p:txBody>
        </p:sp>
      </p:grpSp>
      <p:grpSp>
        <p:nvGrpSpPr>
          <p:cNvPr id="27" name="Group 26">
            <a:extLst>
              <a:ext uri="{FF2B5EF4-FFF2-40B4-BE49-F238E27FC236}">
                <a16:creationId xmlns:a16="http://schemas.microsoft.com/office/drawing/2014/main" id="{9CB4590E-9971-4618-A777-D8AC887A635C}"/>
              </a:ext>
            </a:extLst>
          </p:cNvPr>
          <p:cNvGrpSpPr/>
          <p:nvPr/>
        </p:nvGrpSpPr>
        <p:grpSpPr>
          <a:xfrm>
            <a:off x="15495058" y="20208780"/>
            <a:ext cx="13303322" cy="12295125"/>
            <a:chOff x="15495058" y="20208780"/>
            <a:chExt cx="13303322" cy="12295125"/>
          </a:xfrm>
        </p:grpSpPr>
        <p:pic>
          <p:nvPicPr>
            <p:cNvPr id="3" name="Picture 2" descr="The SGPanel Procedure">
              <a:extLst>
                <a:ext uri="{FF2B5EF4-FFF2-40B4-BE49-F238E27FC236}">
                  <a16:creationId xmlns:a16="http://schemas.microsoft.com/office/drawing/2014/main" id="{2AE855FE-2D06-4F1E-A627-3B01BC274FAA}"/>
                </a:ext>
              </a:extLst>
            </p:cNvPr>
            <p:cNvPicPr>
              <a:picLocks noChangeAspect="1" noChangeArrowheads="1"/>
            </p:cNvPicPr>
            <p:nvPr/>
          </p:nvPicPr>
          <p:blipFill rotWithShape="1">
            <a:blip r:embed="rId73">
              <a:extLst>
                <a:ext uri="{28A0092B-C50C-407E-A947-70E740481C1C}">
                  <a14:useLocalDpi xmlns:a14="http://schemas.microsoft.com/office/drawing/2010/main" val="0"/>
                </a:ext>
              </a:extLst>
            </a:blip>
            <a:srcRect l="1170" t="11886" r="794" b="5998"/>
            <a:stretch/>
          </p:blipFill>
          <p:spPr bwMode="auto">
            <a:xfrm>
              <a:off x="17448064" y="21537758"/>
              <a:ext cx="8964452" cy="4505237"/>
            </a:xfrm>
            <a:prstGeom prst="rect">
              <a:avLst/>
            </a:prstGeom>
            <a:noFill/>
            <a:extLst>
              <a:ext uri="{909E8E84-426E-40DD-AFC4-6F175D3DCCD1}">
                <a14:hiddenFill xmlns:a14="http://schemas.microsoft.com/office/drawing/2010/main">
                  <a:solidFill>
                    <a:srgbClr val="FFFFFF"/>
                  </a:solidFill>
                </a14:hiddenFill>
              </a:ext>
            </a:extLst>
          </p:spPr>
        </p:pic>
        <p:sp>
          <p:nvSpPr>
            <p:cNvPr id="199" name="TextBox 198">
              <a:extLst>
                <a:ext uri="{FF2B5EF4-FFF2-40B4-BE49-F238E27FC236}">
                  <a16:creationId xmlns:a16="http://schemas.microsoft.com/office/drawing/2014/main" id="{8DB1BD59-39B8-47EC-95A1-97FA8A0018B3}"/>
                </a:ext>
              </a:extLst>
            </p:cNvPr>
            <p:cNvSpPr txBox="1"/>
            <p:nvPr/>
          </p:nvSpPr>
          <p:spPr>
            <a:xfrm>
              <a:off x="15495058" y="20208780"/>
              <a:ext cx="13249656" cy="5214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lIns="182880" rtlCol="0" anchor="ctr" anchorCtr="0">
              <a:noAutofit/>
            </a:bodyPr>
            <a:lstStyle/>
            <a:p>
              <a:pPr algn="ctr"/>
              <a:r>
                <a:rPr lang="en-GB" sz="2400" b="1" dirty="0">
                  <a:solidFill>
                    <a:schemeClr val="tx1"/>
                  </a:solidFill>
                  <a:latin typeface="Arial" panose="020B0604020202020204" pitchFamily="34" charset="0"/>
                  <a:cs typeface="Arial" panose="020B0604020202020204" pitchFamily="34" charset="0"/>
                </a:rPr>
                <a:t>N290</a:t>
              </a:r>
            </a:p>
          </p:txBody>
        </p:sp>
        <p:sp>
          <p:nvSpPr>
            <p:cNvPr id="200" name="TextBox 199">
              <a:extLst>
                <a:ext uri="{FF2B5EF4-FFF2-40B4-BE49-F238E27FC236}">
                  <a16:creationId xmlns:a16="http://schemas.microsoft.com/office/drawing/2014/main" id="{CECABCAB-8376-452F-8290-8380C395C4FF}"/>
                </a:ext>
              </a:extLst>
            </p:cNvPr>
            <p:cNvSpPr txBox="1"/>
            <p:nvPr/>
          </p:nvSpPr>
          <p:spPr>
            <a:xfrm>
              <a:off x="18113564" y="21042201"/>
              <a:ext cx="8286252" cy="521443"/>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wrap="square" lIns="182880" rtlCol="0" anchor="ctr" anchorCtr="0">
              <a:noAutofit/>
            </a:bodyPr>
            <a:lstStyle/>
            <a:p>
              <a:pPr algn="ctr"/>
              <a:r>
                <a:rPr lang="en-GB" sz="2000" dirty="0">
                  <a:solidFill>
                    <a:schemeClr val="tx1"/>
                  </a:solidFill>
                  <a:latin typeface="Arial" panose="020B0604020202020204" pitchFamily="34" charset="0"/>
                  <a:cs typeface="Arial" panose="020B0604020202020204" pitchFamily="34" charset="0"/>
                </a:rPr>
                <a:t>12 </a:t>
              </a:r>
              <a:r>
                <a:rPr lang="en-GB" sz="2000" dirty="0" err="1">
                  <a:solidFill>
                    <a:schemeClr val="tx1"/>
                  </a:solidFill>
                  <a:latin typeface="Arial" panose="020B0604020202020204" pitchFamily="34" charset="0"/>
                  <a:cs typeface="Arial" panose="020B0604020202020204" pitchFamily="34" charset="0"/>
                </a:rPr>
                <a:t>mos</a:t>
              </a:r>
              <a:endParaRPr lang="en-GB" sz="2000" dirty="0">
                <a:solidFill>
                  <a:schemeClr val="tx1"/>
                </a:solidFill>
                <a:latin typeface="Arial" panose="020B0604020202020204" pitchFamily="34" charset="0"/>
                <a:cs typeface="Arial" panose="020B0604020202020204" pitchFamily="34" charset="0"/>
              </a:endParaRPr>
            </a:p>
          </p:txBody>
        </p:sp>
        <p:sp>
          <p:nvSpPr>
            <p:cNvPr id="201" name="TextBox 200">
              <a:extLst>
                <a:ext uri="{FF2B5EF4-FFF2-40B4-BE49-F238E27FC236}">
                  <a16:creationId xmlns:a16="http://schemas.microsoft.com/office/drawing/2014/main" id="{8C7F95CC-6123-49D6-8069-F9D29401ADAF}"/>
                </a:ext>
              </a:extLst>
            </p:cNvPr>
            <p:cNvSpPr txBox="1"/>
            <p:nvPr/>
          </p:nvSpPr>
          <p:spPr>
            <a:xfrm>
              <a:off x="20886053" y="24409974"/>
              <a:ext cx="1188344" cy="521443"/>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wrap="square" lIns="182880" rtlCol="0" anchor="ctr" anchorCtr="0">
              <a:noAutofit/>
            </a:bodyPr>
            <a:lstStyle/>
            <a:p>
              <a:pPr algn="ctr"/>
              <a:r>
                <a:rPr lang="en-GB" sz="2400" dirty="0" err="1">
                  <a:solidFill>
                    <a:schemeClr val="tx1"/>
                  </a:solidFill>
                  <a:latin typeface="Arial" panose="020B0604020202020204" pitchFamily="34" charset="0"/>
                  <a:cs typeface="Arial" panose="020B0604020202020204" pitchFamily="34" charset="0"/>
                </a:rPr>
                <a:t>pCC</a:t>
              </a:r>
              <a:endParaRPr lang="en-GB" sz="2400" dirty="0">
                <a:solidFill>
                  <a:schemeClr val="tx1"/>
                </a:solidFill>
                <a:latin typeface="Arial" panose="020B0604020202020204" pitchFamily="34" charset="0"/>
                <a:cs typeface="Arial" panose="020B0604020202020204" pitchFamily="34" charset="0"/>
              </a:endParaRPr>
            </a:p>
          </p:txBody>
        </p:sp>
        <p:sp>
          <p:nvSpPr>
            <p:cNvPr id="202" name="TextBox 201">
              <a:extLst>
                <a:ext uri="{FF2B5EF4-FFF2-40B4-BE49-F238E27FC236}">
                  <a16:creationId xmlns:a16="http://schemas.microsoft.com/office/drawing/2014/main" id="{5C87B458-76B7-4ADB-9D81-B0A126F9E264}"/>
                </a:ext>
              </a:extLst>
            </p:cNvPr>
            <p:cNvSpPr txBox="1"/>
            <p:nvPr/>
          </p:nvSpPr>
          <p:spPr>
            <a:xfrm>
              <a:off x="25016230" y="24436743"/>
              <a:ext cx="1188344" cy="521443"/>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wrap="square" lIns="182880" rtlCol="0" anchor="ctr" anchorCtr="0">
              <a:noAutofit/>
            </a:bodyPr>
            <a:lstStyle/>
            <a:p>
              <a:pPr algn="ctr"/>
              <a:r>
                <a:rPr lang="en-GB" sz="2400" dirty="0" err="1">
                  <a:solidFill>
                    <a:schemeClr val="tx1"/>
                  </a:solidFill>
                  <a:latin typeface="Arial" panose="020B0604020202020204" pitchFamily="34" charset="0"/>
                  <a:cs typeface="Arial" panose="020B0604020202020204" pitchFamily="34" charset="0"/>
                </a:rPr>
                <a:t>mFG</a:t>
              </a:r>
              <a:endParaRPr lang="en-GB" sz="2400" dirty="0">
                <a:solidFill>
                  <a:schemeClr val="tx1"/>
                </a:solidFill>
                <a:latin typeface="Arial" panose="020B0604020202020204" pitchFamily="34" charset="0"/>
                <a:cs typeface="Arial" panose="020B0604020202020204" pitchFamily="34" charset="0"/>
              </a:endParaRPr>
            </a:p>
          </p:txBody>
        </p:sp>
        <p:pic>
          <p:nvPicPr>
            <p:cNvPr id="7" name="Picture 4" descr="The SGPanel Procedure">
              <a:extLst>
                <a:ext uri="{FF2B5EF4-FFF2-40B4-BE49-F238E27FC236}">
                  <a16:creationId xmlns:a16="http://schemas.microsoft.com/office/drawing/2014/main" id="{2BF8D9F7-1FDA-4C9B-ADDD-8501EA670EAB}"/>
                </a:ext>
              </a:extLst>
            </p:cNvPr>
            <p:cNvPicPr>
              <a:picLocks noChangeAspect="1" noChangeArrowheads="1"/>
            </p:cNvPicPr>
            <p:nvPr/>
          </p:nvPicPr>
          <p:blipFill rotWithShape="1">
            <a:blip r:embed="rId74">
              <a:extLst>
                <a:ext uri="{28A0092B-C50C-407E-A947-70E740481C1C}">
                  <a14:useLocalDpi xmlns:a14="http://schemas.microsoft.com/office/drawing/2010/main" val="0"/>
                </a:ext>
              </a:extLst>
            </a:blip>
            <a:srcRect l="6159" t="11379" r="1203" b="6505"/>
            <a:stretch/>
          </p:blipFill>
          <p:spPr bwMode="auto">
            <a:xfrm>
              <a:off x="17897417" y="27998668"/>
              <a:ext cx="8470733" cy="4505237"/>
            </a:xfrm>
            <a:prstGeom prst="rect">
              <a:avLst/>
            </a:prstGeom>
            <a:noFill/>
            <a:extLst>
              <a:ext uri="{909E8E84-426E-40DD-AFC4-6F175D3DCCD1}">
                <a14:hiddenFill xmlns:a14="http://schemas.microsoft.com/office/drawing/2010/main">
                  <a:solidFill>
                    <a:srgbClr val="FFFFFF"/>
                  </a:solidFill>
                </a14:hiddenFill>
              </a:ext>
            </a:extLst>
          </p:spPr>
        </p:pic>
        <p:sp>
          <p:nvSpPr>
            <p:cNvPr id="203" name="TextBox 202">
              <a:extLst>
                <a:ext uri="{FF2B5EF4-FFF2-40B4-BE49-F238E27FC236}">
                  <a16:creationId xmlns:a16="http://schemas.microsoft.com/office/drawing/2014/main" id="{9E596CB0-37BC-4AAE-BAE7-D8DB0A4A66C4}"/>
                </a:ext>
              </a:extLst>
            </p:cNvPr>
            <p:cNvSpPr txBox="1"/>
            <p:nvPr/>
          </p:nvSpPr>
          <p:spPr>
            <a:xfrm>
              <a:off x="15546626" y="26748689"/>
              <a:ext cx="13249656" cy="5214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lIns="182880" rtlCol="0" anchor="ctr" anchorCtr="0">
              <a:noAutofit/>
            </a:bodyPr>
            <a:lstStyle/>
            <a:p>
              <a:pPr algn="ctr"/>
              <a:r>
                <a:rPr lang="en-GB" sz="2400" b="1" dirty="0">
                  <a:solidFill>
                    <a:schemeClr val="tx1"/>
                  </a:solidFill>
                  <a:latin typeface="Arial" panose="020B0604020202020204" pitchFamily="34" charset="0"/>
                  <a:cs typeface="Arial" panose="020B0604020202020204" pitchFamily="34" charset="0"/>
                </a:rPr>
                <a:t>P400</a:t>
              </a:r>
            </a:p>
          </p:txBody>
        </p:sp>
        <p:sp>
          <p:nvSpPr>
            <p:cNvPr id="204" name="TextBox 203">
              <a:extLst>
                <a:ext uri="{FF2B5EF4-FFF2-40B4-BE49-F238E27FC236}">
                  <a16:creationId xmlns:a16="http://schemas.microsoft.com/office/drawing/2014/main" id="{47AB8A3B-981F-44A7-AF3D-C6DCF47632BB}"/>
                </a:ext>
              </a:extLst>
            </p:cNvPr>
            <p:cNvSpPr txBox="1"/>
            <p:nvPr/>
          </p:nvSpPr>
          <p:spPr>
            <a:xfrm>
              <a:off x="18491494" y="27571103"/>
              <a:ext cx="7858865" cy="486719"/>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lIns="182880" rtlCol="0" anchor="ctr" anchorCtr="0">
              <a:noAutofit/>
            </a:bodyPr>
            <a:lstStyle/>
            <a:p>
              <a:pPr algn="ctr"/>
              <a:r>
                <a:rPr lang="en-GB" sz="2000" dirty="0">
                  <a:solidFill>
                    <a:schemeClr val="tx1"/>
                  </a:solidFill>
                  <a:latin typeface="Arial" panose="020B0604020202020204" pitchFamily="34" charset="0"/>
                  <a:cs typeface="Arial" panose="020B0604020202020204" pitchFamily="34" charset="0"/>
                </a:rPr>
                <a:t>12 </a:t>
              </a:r>
              <a:r>
                <a:rPr lang="en-GB" sz="2000" dirty="0" err="1">
                  <a:solidFill>
                    <a:schemeClr val="tx1"/>
                  </a:solidFill>
                  <a:latin typeface="Arial" panose="020B0604020202020204" pitchFamily="34" charset="0"/>
                  <a:cs typeface="Arial" panose="020B0604020202020204" pitchFamily="34" charset="0"/>
                </a:rPr>
                <a:t>mos</a:t>
              </a:r>
              <a:endParaRPr lang="en-GB" sz="2000" dirty="0">
                <a:solidFill>
                  <a:schemeClr val="tx1"/>
                </a:solidFill>
                <a:latin typeface="Arial" panose="020B0604020202020204" pitchFamily="34" charset="0"/>
                <a:cs typeface="Arial" panose="020B0604020202020204" pitchFamily="34" charset="0"/>
              </a:endParaRPr>
            </a:p>
          </p:txBody>
        </p:sp>
        <p:sp>
          <p:nvSpPr>
            <p:cNvPr id="205" name="TextBox 204">
              <a:extLst>
                <a:ext uri="{FF2B5EF4-FFF2-40B4-BE49-F238E27FC236}">
                  <a16:creationId xmlns:a16="http://schemas.microsoft.com/office/drawing/2014/main" id="{86DCD85F-A72D-49FC-8B6A-332004C4FF0A}"/>
                </a:ext>
              </a:extLst>
            </p:cNvPr>
            <p:cNvSpPr txBox="1"/>
            <p:nvPr/>
          </p:nvSpPr>
          <p:spPr>
            <a:xfrm>
              <a:off x="26686155" y="22324136"/>
              <a:ext cx="2112225" cy="1015663"/>
            </a:xfrm>
            <a:prstGeom prst="rect">
              <a:avLst/>
            </a:prstGeom>
            <a:noFill/>
          </p:spPr>
          <p:txBody>
            <a:bodyPr wrap="square">
              <a:spAutoFit/>
            </a:bodyPr>
            <a:lstStyle/>
            <a:p>
              <a:r>
                <a:rPr lang="en-US" sz="3000" dirty="0">
                  <a:latin typeface="Arial" panose="020B0604020202020204" pitchFamily="34" charset="0"/>
                  <a:cs typeface="Arial" panose="020B0604020202020204" pitchFamily="34" charset="0"/>
                </a:rPr>
                <a:t>UF &gt; UH</a:t>
              </a:r>
            </a:p>
            <a:p>
              <a:r>
                <a:rPr lang="en-US" sz="3000" i="1" dirty="0">
                  <a:latin typeface="Arial" panose="020B0604020202020204" pitchFamily="34" charset="0"/>
                  <a:cs typeface="Arial" panose="020B0604020202020204" pitchFamily="34" charset="0"/>
                </a:rPr>
                <a:t>p &lt;</a:t>
              </a:r>
              <a:r>
                <a:rPr lang="en-US" sz="3000" dirty="0">
                  <a:latin typeface="Arial" panose="020B0604020202020204" pitchFamily="34" charset="0"/>
                  <a:cs typeface="Arial" panose="020B0604020202020204" pitchFamily="34" charset="0"/>
                </a:rPr>
                <a:t> .0001</a:t>
              </a:r>
            </a:p>
          </p:txBody>
        </p:sp>
        <p:sp>
          <p:nvSpPr>
            <p:cNvPr id="206" name="TextBox 205">
              <a:extLst>
                <a:ext uri="{FF2B5EF4-FFF2-40B4-BE49-F238E27FC236}">
                  <a16:creationId xmlns:a16="http://schemas.microsoft.com/office/drawing/2014/main" id="{7005EB53-35B6-4F03-BDA4-B16C590BE591}"/>
                </a:ext>
              </a:extLst>
            </p:cNvPr>
            <p:cNvSpPr txBox="1"/>
            <p:nvPr/>
          </p:nvSpPr>
          <p:spPr>
            <a:xfrm>
              <a:off x="15540796" y="22456175"/>
              <a:ext cx="2112225" cy="1015663"/>
            </a:xfrm>
            <a:prstGeom prst="rect">
              <a:avLst/>
            </a:prstGeom>
            <a:noFill/>
          </p:spPr>
          <p:txBody>
            <a:bodyPr wrap="square">
              <a:spAutoFit/>
            </a:bodyPr>
            <a:lstStyle/>
            <a:p>
              <a:r>
                <a:rPr lang="en-US" sz="3000" dirty="0">
                  <a:latin typeface="Arial" panose="020B0604020202020204" pitchFamily="34" charset="0"/>
                  <a:cs typeface="Arial" panose="020B0604020202020204" pitchFamily="34" charset="0"/>
                </a:rPr>
                <a:t>UH &gt; IH</a:t>
              </a:r>
            </a:p>
            <a:p>
              <a:r>
                <a:rPr lang="en-US" sz="3000" i="1" dirty="0">
                  <a:latin typeface="Arial" panose="020B0604020202020204" pitchFamily="34" charset="0"/>
                  <a:cs typeface="Arial" panose="020B0604020202020204" pitchFamily="34" charset="0"/>
                </a:rPr>
                <a:t>p &lt;</a:t>
              </a:r>
              <a:r>
                <a:rPr lang="en-US" sz="3000" dirty="0">
                  <a:latin typeface="Arial" panose="020B0604020202020204" pitchFamily="34" charset="0"/>
                  <a:cs typeface="Arial" panose="020B0604020202020204" pitchFamily="34" charset="0"/>
                </a:rPr>
                <a:t> .0001</a:t>
              </a:r>
            </a:p>
          </p:txBody>
        </p:sp>
        <p:sp>
          <p:nvSpPr>
            <p:cNvPr id="208" name="TextBox 207">
              <a:extLst>
                <a:ext uri="{FF2B5EF4-FFF2-40B4-BE49-F238E27FC236}">
                  <a16:creationId xmlns:a16="http://schemas.microsoft.com/office/drawing/2014/main" id="{3DE2C161-FA1E-4945-8223-8B289F9745C3}"/>
                </a:ext>
              </a:extLst>
            </p:cNvPr>
            <p:cNvSpPr txBox="1"/>
            <p:nvPr/>
          </p:nvSpPr>
          <p:spPr>
            <a:xfrm>
              <a:off x="21198087" y="28156317"/>
              <a:ext cx="1188344" cy="521443"/>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wrap="square" lIns="182880" rtlCol="0" anchor="ctr" anchorCtr="0">
              <a:noAutofit/>
            </a:bodyPr>
            <a:lstStyle/>
            <a:p>
              <a:pPr algn="ctr"/>
              <a:r>
                <a:rPr lang="en-GB" sz="2400" dirty="0" err="1">
                  <a:solidFill>
                    <a:schemeClr val="tx1"/>
                  </a:solidFill>
                  <a:latin typeface="Arial" panose="020B0604020202020204" pitchFamily="34" charset="0"/>
                  <a:cs typeface="Arial" panose="020B0604020202020204" pitchFamily="34" charset="0"/>
                </a:rPr>
                <a:t>pCC</a:t>
              </a:r>
              <a:endParaRPr lang="en-GB" sz="2400" dirty="0">
                <a:solidFill>
                  <a:schemeClr val="tx1"/>
                </a:solidFill>
                <a:latin typeface="Arial" panose="020B0604020202020204" pitchFamily="34" charset="0"/>
                <a:cs typeface="Arial" panose="020B0604020202020204" pitchFamily="34" charset="0"/>
              </a:endParaRPr>
            </a:p>
          </p:txBody>
        </p:sp>
        <p:sp>
          <p:nvSpPr>
            <p:cNvPr id="213" name="TextBox 212">
              <a:extLst>
                <a:ext uri="{FF2B5EF4-FFF2-40B4-BE49-F238E27FC236}">
                  <a16:creationId xmlns:a16="http://schemas.microsoft.com/office/drawing/2014/main" id="{21390280-A57F-49F9-ADED-4C393753F1EC}"/>
                </a:ext>
              </a:extLst>
            </p:cNvPr>
            <p:cNvSpPr txBox="1"/>
            <p:nvPr/>
          </p:nvSpPr>
          <p:spPr>
            <a:xfrm>
              <a:off x="24989937" y="28159298"/>
              <a:ext cx="1188344" cy="521443"/>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wrap="square" lIns="182880" rtlCol="0" anchor="ctr" anchorCtr="0">
              <a:noAutofit/>
            </a:bodyPr>
            <a:lstStyle/>
            <a:p>
              <a:pPr algn="ctr"/>
              <a:r>
                <a:rPr lang="en-GB" sz="2400" dirty="0" err="1">
                  <a:solidFill>
                    <a:schemeClr val="tx1"/>
                  </a:solidFill>
                  <a:latin typeface="Arial" panose="020B0604020202020204" pitchFamily="34" charset="0"/>
                  <a:cs typeface="Arial" panose="020B0604020202020204" pitchFamily="34" charset="0"/>
                </a:rPr>
                <a:t>mFG</a:t>
              </a:r>
              <a:endParaRPr lang="en-GB" sz="2400" dirty="0">
                <a:solidFill>
                  <a:schemeClr val="tx1"/>
                </a:solidFill>
                <a:latin typeface="Arial" panose="020B0604020202020204" pitchFamily="34" charset="0"/>
                <a:cs typeface="Arial" panose="020B0604020202020204" pitchFamily="34" charset="0"/>
              </a:endParaRPr>
            </a:p>
          </p:txBody>
        </p:sp>
        <p:sp>
          <p:nvSpPr>
            <p:cNvPr id="214" name="TextBox 213">
              <a:extLst>
                <a:ext uri="{FF2B5EF4-FFF2-40B4-BE49-F238E27FC236}">
                  <a16:creationId xmlns:a16="http://schemas.microsoft.com/office/drawing/2014/main" id="{CA793111-B6D0-4AD4-B960-34FB47119095}"/>
                </a:ext>
              </a:extLst>
            </p:cNvPr>
            <p:cNvSpPr txBox="1"/>
            <p:nvPr/>
          </p:nvSpPr>
          <p:spPr>
            <a:xfrm>
              <a:off x="26552373" y="28570198"/>
              <a:ext cx="2112225" cy="2400657"/>
            </a:xfrm>
            <a:prstGeom prst="rect">
              <a:avLst/>
            </a:prstGeom>
            <a:noFill/>
          </p:spPr>
          <p:txBody>
            <a:bodyPr wrap="square">
              <a:spAutoFit/>
            </a:bodyPr>
            <a:lstStyle/>
            <a:p>
              <a:r>
                <a:rPr lang="en-US" sz="3000" dirty="0">
                  <a:latin typeface="Arial" panose="020B0604020202020204" pitchFamily="34" charset="0"/>
                  <a:cs typeface="Arial" panose="020B0604020202020204" pitchFamily="34" charset="0"/>
                </a:rPr>
                <a:t>UF &gt; UH</a:t>
              </a:r>
            </a:p>
            <a:p>
              <a:r>
                <a:rPr lang="en-US" sz="3000" i="1" dirty="0">
                  <a:latin typeface="Arial" panose="020B0604020202020204" pitchFamily="34" charset="0"/>
                  <a:cs typeface="Arial" panose="020B0604020202020204" pitchFamily="34" charset="0"/>
                </a:rPr>
                <a:t>p &lt;</a:t>
              </a:r>
              <a:r>
                <a:rPr lang="en-US" sz="3000" dirty="0">
                  <a:latin typeface="Arial" panose="020B0604020202020204" pitchFamily="34" charset="0"/>
                  <a:cs typeface="Arial" panose="020B0604020202020204" pitchFamily="34" charset="0"/>
                </a:rPr>
                <a:t> .0001</a:t>
              </a:r>
            </a:p>
            <a:p>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IF &gt; UF</a:t>
              </a:r>
            </a:p>
            <a:p>
              <a:r>
                <a:rPr lang="en-US" sz="3000" i="1" dirty="0">
                  <a:latin typeface="Arial" panose="020B0604020202020204" pitchFamily="34" charset="0"/>
                  <a:cs typeface="Arial" panose="020B0604020202020204" pitchFamily="34" charset="0"/>
                </a:rPr>
                <a:t>p</a:t>
              </a:r>
              <a:r>
                <a:rPr lang="en-US" sz="3000" dirty="0">
                  <a:latin typeface="Arial" panose="020B0604020202020204" pitchFamily="34" charset="0"/>
                  <a:cs typeface="Arial" panose="020B0604020202020204" pitchFamily="34" charset="0"/>
                </a:rPr>
                <a:t> &lt; .0001</a:t>
              </a:r>
              <a:endParaRPr lang="en-US" sz="3000" i="1" dirty="0">
                <a:latin typeface="Arial" panose="020B0604020202020204" pitchFamily="34" charset="0"/>
                <a:cs typeface="Arial" panose="020B0604020202020204" pitchFamily="34" charset="0"/>
              </a:endParaRPr>
            </a:p>
          </p:txBody>
        </p:sp>
        <p:sp>
          <p:nvSpPr>
            <p:cNvPr id="220" name="TextBox 219">
              <a:extLst>
                <a:ext uri="{FF2B5EF4-FFF2-40B4-BE49-F238E27FC236}">
                  <a16:creationId xmlns:a16="http://schemas.microsoft.com/office/drawing/2014/main" id="{808D4F49-4D21-48B1-B2A2-58D5A8A209F9}"/>
                </a:ext>
              </a:extLst>
            </p:cNvPr>
            <p:cNvSpPr txBox="1"/>
            <p:nvPr/>
          </p:nvSpPr>
          <p:spPr>
            <a:xfrm>
              <a:off x="15575406" y="28398313"/>
              <a:ext cx="2112225" cy="3785652"/>
            </a:xfrm>
            <a:prstGeom prst="rect">
              <a:avLst/>
            </a:prstGeom>
            <a:noFill/>
          </p:spPr>
          <p:txBody>
            <a:bodyPr wrap="square">
              <a:spAutoFit/>
            </a:bodyPr>
            <a:lstStyle/>
            <a:p>
              <a:r>
                <a:rPr lang="en-US" sz="3000" dirty="0">
                  <a:latin typeface="Arial" panose="020B0604020202020204" pitchFamily="34" charset="0"/>
                  <a:cs typeface="Arial" panose="020B0604020202020204" pitchFamily="34" charset="0"/>
                </a:rPr>
                <a:t>UF &gt; UH</a:t>
              </a:r>
            </a:p>
            <a:p>
              <a:r>
                <a:rPr lang="en-US" sz="3000" i="1" dirty="0">
                  <a:latin typeface="Arial" panose="020B0604020202020204" pitchFamily="34" charset="0"/>
                  <a:cs typeface="Arial" panose="020B0604020202020204" pitchFamily="34" charset="0"/>
                </a:rPr>
                <a:t>p =</a:t>
              </a:r>
              <a:r>
                <a:rPr lang="en-US" sz="3000" dirty="0">
                  <a:latin typeface="Arial" panose="020B0604020202020204" pitchFamily="34" charset="0"/>
                  <a:cs typeface="Arial" panose="020B0604020202020204" pitchFamily="34" charset="0"/>
                </a:rPr>
                <a:t> .0095</a:t>
              </a:r>
            </a:p>
            <a:p>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IF &gt; UF</a:t>
              </a:r>
            </a:p>
            <a:p>
              <a:r>
                <a:rPr lang="en-US" sz="3000" i="1" dirty="0">
                  <a:latin typeface="Arial" panose="020B0604020202020204" pitchFamily="34" charset="0"/>
                  <a:cs typeface="Arial" panose="020B0604020202020204" pitchFamily="34" charset="0"/>
                </a:rPr>
                <a:t>p</a:t>
              </a:r>
              <a:r>
                <a:rPr lang="en-US" sz="3000" dirty="0">
                  <a:latin typeface="Arial" panose="020B0604020202020204" pitchFamily="34" charset="0"/>
                  <a:cs typeface="Arial" panose="020B0604020202020204" pitchFamily="34" charset="0"/>
                </a:rPr>
                <a:t> = .0060</a:t>
              </a:r>
            </a:p>
            <a:p>
              <a:endParaRPr lang="en-US" sz="3000" i="1"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UH &gt; IH</a:t>
              </a:r>
            </a:p>
            <a:p>
              <a:r>
                <a:rPr lang="en-US" sz="3000" i="1" dirty="0">
                  <a:latin typeface="Arial" panose="020B0604020202020204" pitchFamily="34" charset="0"/>
                  <a:cs typeface="Arial" panose="020B0604020202020204" pitchFamily="34" charset="0"/>
                </a:rPr>
                <a:t>p = </a:t>
              </a:r>
              <a:r>
                <a:rPr lang="en-US" sz="3000" dirty="0">
                  <a:latin typeface="Arial" panose="020B0604020202020204" pitchFamily="34" charset="0"/>
                  <a:cs typeface="Arial" panose="020B0604020202020204" pitchFamily="34" charset="0"/>
                </a:rPr>
                <a:t>.0007</a:t>
              </a:r>
            </a:p>
          </p:txBody>
        </p:sp>
        <p:pic>
          <p:nvPicPr>
            <p:cNvPr id="253" name="Picture 4" descr="The SGPanel Procedure">
              <a:extLst>
                <a:ext uri="{FF2B5EF4-FFF2-40B4-BE49-F238E27FC236}">
                  <a16:creationId xmlns:a16="http://schemas.microsoft.com/office/drawing/2014/main" id="{E1249571-9F04-4776-B0EC-0F6C47D36D51}"/>
                </a:ext>
              </a:extLst>
            </p:cNvPr>
            <p:cNvPicPr>
              <a:picLocks noChangeAspect="1" noChangeArrowheads="1"/>
            </p:cNvPicPr>
            <p:nvPr/>
          </p:nvPicPr>
          <p:blipFill rotWithShape="1">
            <a:blip r:embed="rId74">
              <a:extLst>
                <a:ext uri="{28A0092B-C50C-407E-A947-70E740481C1C}">
                  <a14:useLocalDpi xmlns:a14="http://schemas.microsoft.com/office/drawing/2010/main" val="0"/>
                </a:ext>
              </a:extLst>
            </a:blip>
            <a:srcRect l="760" t="11379" r="94479" b="6505"/>
            <a:stretch/>
          </p:blipFill>
          <p:spPr bwMode="auto">
            <a:xfrm>
              <a:off x="17556099" y="27821652"/>
              <a:ext cx="435391" cy="45052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531486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earch Template 2" id="{4AFB09B3-9CE2-EA48-AFB1-1D163128CC1A}" vid="{78A390D7-E6CF-AA4A-98BA-EB7C85BC12DD}"/>
    </a:ext>
  </a:extLst>
</a:theme>
</file>

<file path=docProps/app.xml><?xml version="1.0" encoding="utf-8"?>
<Properties xmlns="http://schemas.openxmlformats.org/officeDocument/2006/extended-properties" xmlns:vt="http://schemas.openxmlformats.org/officeDocument/2006/docPropsVTypes">
  <Template>CNS 2020_poster</Template>
  <TotalTime>1488</TotalTime>
  <Words>1109</Words>
  <Application>Microsoft Office PowerPoint</Application>
  <PresentationFormat>Custom</PresentationFormat>
  <Paragraphs>190</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Stefania Conte</dc:creator>
  <cp:lastModifiedBy>Stefania Conte</cp:lastModifiedBy>
  <cp:revision>85</cp:revision>
  <cp:lastPrinted>2019-12-05T13:16:31Z</cp:lastPrinted>
  <dcterms:created xsi:type="dcterms:W3CDTF">2020-03-10T16:57:37Z</dcterms:created>
  <dcterms:modified xsi:type="dcterms:W3CDTF">2020-06-26T21:45:28Z</dcterms:modified>
</cp:coreProperties>
</file>