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51206400" cy="32004000"/>
  <p:notesSz cx="6858000" cy="9144000"/>
  <p:defaultTextStyle>
    <a:defPPr>
      <a:defRPr lang="en-US"/>
    </a:defPPr>
    <a:lvl1pPr marL="0" algn="l" defTabSz="2377440" rtl="0" eaLnBrk="1" latinLnBrk="0" hangingPunct="1">
      <a:defRPr sz="9400" kern="1200">
        <a:solidFill>
          <a:schemeClr val="tx1"/>
        </a:solidFill>
        <a:latin typeface="+mn-lt"/>
        <a:ea typeface="+mn-ea"/>
        <a:cs typeface="+mn-cs"/>
      </a:defRPr>
    </a:lvl1pPr>
    <a:lvl2pPr marL="2377440" algn="l" defTabSz="2377440" rtl="0" eaLnBrk="1" latinLnBrk="0" hangingPunct="1">
      <a:defRPr sz="9400" kern="1200">
        <a:solidFill>
          <a:schemeClr val="tx1"/>
        </a:solidFill>
        <a:latin typeface="+mn-lt"/>
        <a:ea typeface="+mn-ea"/>
        <a:cs typeface="+mn-cs"/>
      </a:defRPr>
    </a:lvl2pPr>
    <a:lvl3pPr marL="4754880" algn="l" defTabSz="2377440" rtl="0" eaLnBrk="1" latinLnBrk="0" hangingPunct="1">
      <a:defRPr sz="9400" kern="1200">
        <a:solidFill>
          <a:schemeClr val="tx1"/>
        </a:solidFill>
        <a:latin typeface="+mn-lt"/>
        <a:ea typeface="+mn-ea"/>
        <a:cs typeface="+mn-cs"/>
      </a:defRPr>
    </a:lvl3pPr>
    <a:lvl4pPr marL="7132320" algn="l" defTabSz="2377440" rtl="0" eaLnBrk="1" latinLnBrk="0" hangingPunct="1">
      <a:defRPr sz="9400" kern="1200">
        <a:solidFill>
          <a:schemeClr val="tx1"/>
        </a:solidFill>
        <a:latin typeface="+mn-lt"/>
        <a:ea typeface="+mn-ea"/>
        <a:cs typeface="+mn-cs"/>
      </a:defRPr>
    </a:lvl4pPr>
    <a:lvl5pPr marL="9509760" algn="l" defTabSz="2377440" rtl="0" eaLnBrk="1" latinLnBrk="0" hangingPunct="1">
      <a:defRPr sz="9400" kern="1200">
        <a:solidFill>
          <a:schemeClr val="tx1"/>
        </a:solidFill>
        <a:latin typeface="+mn-lt"/>
        <a:ea typeface="+mn-ea"/>
        <a:cs typeface="+mn-cs"/>
      </a:defRPr>
    </a:lvl5pPr>
    <a:lvl6pPr marL="11887200" algn="l" defTabSz="2377440" rtl="0" eaLnBrk="1" latinLnBrk="0" hangingPunct="1">
      <a:defRPr sz="9400" kern="1200">
        <a:solidFill>
          <a:schemeClr val="tx1"/>
        </a:solidFill>
        <a:latin typeface="+mn-lt"/>
        <a:ea typeface="+mn-ea"/>
        <a:cs typeface="+mn-cs"/>
      </a:defRPr>
    </a:lvl6pPr>
    <a:lvl7pPr marL="14264640" algn="l" defTabSz="2377440" rtl="0" eaLnBrk="1" latinLnBrk="0" hangingPunct="1">
      <a:defRPr sz="9400" kern="1200">
        <a:solidFill>
          <a:schemeClr val="tx1"/>
        </a:solidFill>
        <a:latin typeface="+mn-lt"/>
        <a:ea typeface="+mn-ea"/>
        <a:cs typeface="+mn-cs"/>
      </a:defRPr>
    </a:lvl7pPr>
    <a:lvl8pPr marL="16642080" algn="l" defTabSz="2377440" rtl="0" eaLnBrk="1" latinLnBrk="0" hangingPunct="1">
      <a:defRPr sz="9400" kern="1200">
        <a:solidFill>
          <a:schemeClr val="tx1"/>
        </a:solidFill>
        <a:latin typeface="+mn-lt"/>
        <a:ea typeface="+mn-ea"/>
        <a:cs typeface="+mn-cs"/>
      </a:defRPr>
    </a:lvl8pPr>
    <a:lvl9pPr marL="19019520" algn="l" defTabSz="2377440" rtl="0" eaLnBrk="1" latinLnBrk="0" hangingPunct="1">
      <a:defRPr sz="9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0" userDrawn="1">
          <p15:clr>
            <a:srgbClr val="A4A3A4"/>
          </p15:clr>
        </p15:guide>
        <p15:guide id="2" pos="161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ia Conte" initials="SC" lastIdx="1" clrIdx="0">
    <p:extLst>
      <p:ext uri="{19B8F6BF-5375-455C-9EA6-DF929625EA0E}">
        <p15:presenceInfo xmlns:p15="http://schemas.microsoft.com/office/powerpoint/2012/main" userId="bd6a9c5643b636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0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7962" autoAdjust="0"/>
    <p:restoredTop sz="91631" autoAdjust="0"/>
  </p:normalViewPr>
  <p:slideViewPr>
    <p:cSldViewPr snapToGrid="0" snapToObjects="1">
      <p:cViewPr>
        <p:scale>
          <a:sx n="33" d="100"/>
          <a:sy n="33" d="100"/>
        </p:scale>
        <p:origin x="138" y="-582"/>
      </p:cViewPr>
      <p:guideLst>
        <p:guide orient="horz" pos="10080"/>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74585C-3107-8F4C-9FA6-B9CA71A40640}" type="datetimeFigureOut">
              <a:rPr lang="en-US" smtClean="0"/>
              <a:pPr/>
              <a:t>2/19/2019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7C0E7D-EC87-1448-B120-F55629A88A5D}" type="slidenum">
              <a:rPr lang="en-US" smtClean="0"/>
              <a:pPr/>
              <a:t>‹#›</a:t>
            </a:fld>
            <a:endParaRPr lang="en-US"/>
          </a:p>
        </p:txBody>
      </p:sp>
    </p:spTree>
    <p:extLst>
      <p:ext uri="{BB962C8B-B14F-4D97-AF65-F5344CB8AC3E}">
        <p14:creationId xmlns:p14="http://schemas.microsoft.com/office/powerpoint/2010/main" val="4014940505"/>
      </p:ext>
    </p:extLst>
  </p:cSld>
  <p:clrMap bg1="lt1" tx1="dk1" bg2="lt2" tx2="dk2" accent1="accent1" accent2="accent2" accent3="accent3" accent4="accent4" accent5="accent5" accent6="accent6" hlink="hlink" folHlink="folHlink"/>
  <p:notesStyle>
    <a:lvl1pPr marL="0" algn="l" defTabSz="2377440" rtl="0" eaLnBrk="1" latinLnBrk="0" hangingPunct="1">
      <a:defRPr sz="6200" kern="1200">
        <a:solidFill>
          <a:schemeClr val="tx1"/>
        </a:solidFill>
        <a:latin typeface="+mn-lt"/>
        <a:ea typeface="+mn-ea"/>
        <a:cs typeface="+mn-cs"/>
      </a:defRPr>
    </a:lvl1pPr>
    <a:lvl2pPr marL="2377440" algn="l" defTabSz="2377440" rtl="0" eaLnBrk="1" latinLnBrk="0" hangingPunct="1">
      <a:defRPr sz="6200" kern="1200">
        <a:solidFill>
          <a:schemeClr val="tx1"/>
        </a:solidFill>
        <a:latin typeface="+mn-lt"/>
        <a:ea typeface="+mn-ea"/>
        <a:cs typeface="+mn-cs"/>
      </a:defRPr>
    </a:lvl2pPr>
    <a:lvl3pPr marL="4754880" algn="l" defTabSz="2377440" rtl="0" eaLnBrk="1" latinLnBrk="0" hangingPunct="1">
      <a:defRPr sz="6200" kern="1200">
        <a:solidFill>
          <a:schemeClr val="tx1"/>
        </a:solidFill>
        <a:latin typeface="+mn-lt"/>
        <a:ea typeface="+mn-ea"/>
        <a:cs typeface="+mn-cs"/>
      </a:defRPr>
    </a:lvl3pPr>
    <a:lvl4pPr marL="7132320" algn="l" defTabSz="2377440" rtl="0" eaLnBrk="1" latinLnBrk="0" hangingPunct="1">
      <a:defRPr sz="6200" kern="1200">
        <a:solidFill>
          <a:schemeClr val="tx1"/>
        </a:solidFill>
        <a:latin typeface="+mn-lt"/>
        <a:ea typeface="+mn-ea"/>
        <a:cs typeface="+mn-cs"/>
      </a:defRPr>
    </a:lvl4pPr>
    <a:lvl5pPr marL="9509760" algn="l" defTabSz="2377440" rtl="0" eaLnBrk="1" latinLnBrk="0" hangingPunct="1">
      <a:defRPr sz="6200" kern="1200">
        <a:solidFill>
          <a:schemeClr val="tx1"/>
        </a:solidFill>
        <a:latin typeface="+mn-lt"/>
        <a:ea typeface="+mn-ea"/>
        <a:cs typeface="+mn-cs"/>
      </a:defRPr>
    </a:lvl5pPr>
    <a:lvl6pPr marL="11887200" algn="l" defTabSz="2377440" rtl="0" eaLnBrk="1" latinLnBrk="0" hangingPunct="1">
      <a:defRPr sz="6200" kern="1200">
        <a:solidFill>
          <a:schemeClr val="tx1"/>
        </a:solidFill>
        <a:latin typeface="+mn-lt"/>
        <a:ea typeface="+mn-ea"/>
        <a:cs typeface="+mn-cs"/>
      </a:defRPr>
    </a:lvl6pPr>
    <a:lvl7pPr marL="14264640" algn="l" defTabSz="2377440" rtl="0" eaLnBrk="1" latinLnBrk="0" hangingPunct="1">
      <a:defRPr sz="6200" kern="1200">
        <a:solidFill>
          <a:schemeClr val="tx1"/>
        </a:solidFill>
        <a:latin typeface="+mn-lt"/>
        <a:ea typeface="+mn-ea"/>
        <a:cs typeface="+mn-cs"/>
      </a:defRPr>
    </a:lvl7pPr>
    <a:lvl8pPr marL="16642080" algn="l" defTabSz="2377440" rtl="0" eaLnBrk="1" latinLnBrk="0" hangingPunct="1">
      <a:defRPr sz="6200" kern="1200">
        <a:solidFill>
          <a:schemeClr val="tx1"/>
        </a:solidFill>
        <a:latin typeface="+mn-lt"/>
        <a:ea typeface="+mn-ea"/>
        <a:cs typeface="+mn-cs"/>
      </a:defRPr>
    </a:lvl8pPr>
    <a:lvl9pPr marL="19019520" algn="l" defTabSz="2377440" rtl="0" eaLnBrk="1" latinLnBrk="0" hangingPunct="1">
      <a:defRPr sz="6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solidFill>
                <a:srgbClr val="FF0000"/>
              </a:solidFill>
              <a:latin typeface="Calibri" charset="0"/>
              <a:ea typeface="ＭＳ Ｐゴシック" charset="0"/>
              <a:cs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600">
                <a:solidFill>
                  <a:schemeClr val="tx1"/>
                </a:solidFill>
                <a:latin typeface="Helvetica" charset="0"/>
                <a:ea typeface="ＭＳ Ｐゴシック" charset="0"/>
                <a:cs typeface="ＭＳ Ｐゴシック" charset="0"/>
              </a:defRPr>
            </a:lvl1pPr>
            <a:lvl2pPr marL="7214614" indent="-7127655" eaLnBrk="0" hangingPunct="0">
              <a:defRPr sz="600">
                <a:solidFill>
                  <a:schemeClr val="tx1"/>
                </a:solidFill>
                <a:latin typeface="Helvetica" charset="0"/>
                <a:ea typeface="ＭＳ Ｐゴシック" charset="0"/>
              </a:defRPr>
            </a:lvl2pPr>
            <a:lvl3pPr eaLnBrk="0" hangingPunct="0">
              <a:defRPr sz="600">
                <a:solidFill>
                  <a:schemeClr val="tx1"/>
                </a:solidFill>
                <a:latin typeface="Helvetica" charset="0"/>
                <a:ea typeface="ＭＳ Ｐゴシック" charset="0"/>
              </a:defRPr>
            </a:lvl3pPr>
            <a:lvl4pPr eaLnBrk="0" hangingPunct="0">
              <a:defRPr sz="600">
                <a:solidFill>
                  <a:schemeClr val="tx1"/>
                </a:solidFill>
                <a:latin typeface="Helvetica" charset="0"/>
                <a:ea typeface="ＭＳ Ｐゴシック" charset="0"/>
              </a:defRPr>
            </a:lvl4pPr>
            <a:lvl5pPr eaLnBrk="0" hangingPunct="0">
              <a:defRPr sz="600">
                <a:solidFill>
                  <a:schemeClr val="tx1"/>
                </a:solidFill>
                <a:latin typeface="Helvetica" charset="0"/>
                <a:ea typeface="ＭＳ Ｐゴシック" charset="0"/>
              </a:defRPr>
            </a:lvl5pPr>
            <a:lvl6pPr marL="86959" eaLnBrk="0" fontAlgn="base" hangingPunct="0">
              <a:spcBef>
                <a:spcPct val="0"/>
              </a:spcBef>
              <a:spcAft>
                <a:spcPct val="0"/>
              </a:spcAft>
              <a:defRPr sz="600">
                <a:solidFill>
                  <a:schemeClr val="tx1"/>
                </a:solidFill>
                <a:latin typeface="Helvetica" charset="0"/>
                <a:ea typeface="ＭＳ Ｐゴシック" charset="0"/>
              </a:defRPr>
            </a:lvl6pPr>
            <a:lvl7pPr marL="173919" eaLnBrk="0" fontAlgn="base" hangingPunct="0">
              <a:spcBef>
                <a:spcPct val="0"/>
              </a:spcBef>
              <a:spcAft>
                <a:spcPct val="0"/>
              </a:spcAft>
              <a:defRPr sz="600">
                <a:solidFill>
                  <a:schemeClr val="tx1"/>
                </a:solidFill>
                <a:latin typeface="Helvetica" charset="0"/>
                <a:ea typeface="ＭＳ Ｐゴシック" charset="0"/>
              </a:defRPr>
            </a:lvl7pPr>
            <a:lvl8pPr marL="260878" eaLnBrk="0" fontAlgn="base" hangingPunct="0">
              <a:spcBef>
                <a:spcPct val="0"/>
              </a:spcBef>
              <a:spcAft>
                <a:spcPct val="0"/>
              </a:spcAft>
              <a:defRPr sz="600">
                <a:solidFill>
                  <a:schemeClr val="tx1"/>
                </a:solidFill>
                <a:latin typeface="Helvetica" charset="0"/>
                <a:ea typeface="ＭＳ Ｐゴシック" charset="0"/>
              </a:defRPr>
            </a:lvl8pPr>
            <a:lvl9pPr marL="347838" eaLnBrk="0" fontAlgn="base" hangingPunct="0">
              <a:spcBef>
                <a:spcPct val="0"/>
              </a:spcBef>
              <a:spcAft>
                <a:spcPct val="0"/>
              </a:spcAft>
              <a:defRPr sz="600">
                <a:solidFill>
                  <a:schemeClr val="tx1"/>
                </a:solidFill>
                <a:latin typeface="Helvetica" charset="0"/>
                <a:ea typeface="ＭＳ Ｐゴシック" charset="0"/>
              </a:defRPr>
            </a:lvl9pPr>
          </a:lstStyle>
          <a:p>
            <a:pPr eaLnBrk="1" hangingPunct="1"/>
            <a:fld id="{7852B770-5C8B-0F4C-A79A-6EC577B73A4B}" type="slidenum">
              <a:rPr lang="en-US" sz="200"/>
              <a:pPr eaLnBrk="1" hangingPunct="1"/>
              <a:t>1</a:t>
            </a:fld>
            <a:endParaRPr lang="en-US" sz="200"/>
          </a:p>
        </p:txBody>
      </p:sp>
    </p:spTree>
    <p:extLst>
      <p:ext uri="{BB962C8B-B14F-4D97-AF65-F5344CB8AC3E}">
        <p14:creationId xmlns:p14="http://schemas.microsoft.com/office/powerpoint/2010/main" val="209085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9941987"/>
            <a:ext cx="43525440" cy="6860117"/>
          </a:xfrm>
        </p:spPr>
        <p:txBody>
          <a:bodyPr/>
          <a:lstStyle/>
          <a:p>
            <a:r>
              <a:rPr lang="en-US"/>
              <a:t>Click to edit Master title style</a:t>
            </a:r>
          </a:p>
        </p:txBody>
      </p:sp>
      <p:sp>
        <p:nvSpPr>
          <p:cNvPr id="3" name="Subtitle 2"/>
          <p:cNvSpPr>
            <a:spLocks noGrp="1"/>
          </p:cNvSpPr>
          <p:nvPr>
            <p:ph type="subTitle" idx="1"/>
          </p:nvPr>
        </p:nvSpPr>
        <p:spPr>
          <a:xfrm>
            <a:off x="7680960" y="18135600"/>
            <a:ext cx="35844480" cy="8178800"/>
          </a:xfrm>
        </p:spPr>
        <p:txBody>
          <a:bodyPr/>
          <a:lstStyle>
            <a:lvl1pPr marL="0" indent="0" algn="ctr">
              <a:buNone/>
              <a:defRPr>
                <a:solidFill>
                  <a:schemeClr val="tx1">
                    <a:tint val="75000"/>
                  </a:schemeClr>
                </a:solidFill>
              </a:defRPr>
            </a:lvl1pPr>
            <a:lvl2pPr marL="2378152" indent="0" algn="ctr">
              <a:buNone/>
              <a:defRPr>
                <a:solidFill>
                  <a:schemeClr val="tx1">
                    <a:tint val="75000"/>
                  </a:schemeClr>
                </a:solidFill>
              </a:defRPr>
            </a:lvl2pPr>
            <a:lvl3pPr marL="4756304" indent="0" algn="ctr">
              <a:buNone/>
              <a:defRPr>
                <a:solidFill>
                  <a:schemeClr val="tx1">
                    <a:tint val="75000"/>
                  </a:schemeClr>
                </a:solidFill>
              </a:defRPr>
            </a:lvl3pPr>
            <a:lvl4pPr marL="7134463" indent="0" algn="ctr">
              <a:buNone/>
              <a:defRPr>
                <a:solidFill>
                  <a:schemeClr val="tx1">
                    <a:tint val="75000"/>
                  </a:schemeClr>
                </a:solidFill>
              </a:defRPr>
            </a:lvl4pPr>
            <a:lvl5pPr marL="9512615" indent="0" algn="ctr">
              <a:buNone/>
              <a:defRPr>
                <a:solidFill>
                  <a:schemeClr val="tx1">
                    <a:tint val="75000"/>
                  </a:schemeClr>
                </a:solidFill>
              </a:defRPr>
            </a:lvl5pPr>
            <a:lvl6pPr marL="11890767" indent="0" algn="ctr">
              <a:buNone/>
              <a:defRPr>
                <a:solidFill>
                  <a:schemeClr val="tx1">
                    <a:tint val="75000"/>
                  </a:schemeClr>
                </a:solidFill>
              </a:defRPr>
            </a:lvl6pPr>
            <a:lvl7pPr marL="14268919" indent="0" algn="ctr">
              <a:buNone/>
              <a:defRPr>
                <a:solidFill>
                  <a:schemeClr val="tx1">
                    <a:tint val="75000"/>
                  </a:schemeClr>
                </a:solidFill>
              </a:defRPr>
            </a:lvl7pPr>
            <a:lvl8pPr marL="16647071" indent="0" algn="ctr">
              <a:buNone/>
              <a:defRPr>
                <a:solidFill>
                  <a:schemeClr val="tx1">
                    <a:tint val="75000"/>
                  </a:schemeClr>
                </a:solidFill>
              </a:defRPr>
            </a:lvl8pPr>
            <a:lvl9pPr marL="1902522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E8E951-7C00-7743-A27C-89716F778D91}" type="datetimeFigureOut">
              <a:rPr lang="en-US" smtClean="0"/>
              <a:pPr/>
              <a:t>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182230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8E951-7C00-7743-A27C-89716F778D91}" type="datetimeFigureOut">
              <a:rPr lang="en-US" smtClean="0"/>
              <a:pPr/>
              <a:t>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68533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5978530"/>
            <a:ext cx="64514730" cy="127438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339577" y="5978530"/>
            <a:ext cx="192708530" cy="127438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8E951-7C00-7743-A27C-89716F778D91}" type="datetimeFigureOut">
              <a:rPr lang="en-US" smtClean="0"/>
              <a:pPr/>
              <a:t>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2559433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8E951-7C00-7743-A27C-89716F778D91}" type="datetimeFigureOut">
              <a:rPr lang="en-US" smtClean="0"/>
              <a:pPr/>
              <a:t>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4188307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0" y="20565536"/>
            <a:ext cx="43525440" cy="6356350"/>
          </a:xfrm>
        </p:spPr>
        <p:txBody>
          <a:bodyPr anchor="t"/>
          <a:lstStyle>
            <a:lvl1pPr algn="l">
              <a:defRPr sz="20804" b="1" cap="all"/>
            </a:lvl1pPr>
          </a:lstStyle>
          <a:p>
            <a:r>
              <a:rPr lang="en-US"/>
              <a:t>Click to edit Master title style</a:t>
            </a:r>
          </a:p>
        </p:txBody>
      </p:sp>
      <p:sp>
        <p:nvSpPr>
          <p:cNvPr id="3" name="Text Placeholder 2"/>
          <p:cNvSpPr>
            <a:spLocks noGrp="1"/>
          </p:cNvSpPr>
          <p:nvPr>
            <p:ph type="body" idx="1"/>
          </p:nvPr>
        </p:nvSpPr>
        <p:spPr>
          <a:xfrm>
            <a:off x="4044950" y="13564664"/>
            <a:ext cx="43525440" cy="7000873"/>
          </a:xfrm>
        </p:spPr>
        <p:txBody>
          <a:bodyPr anchor="b"/>
          <a:lstStyle>
            <a:lvl1pPr marL="0" indent="0">
              <a:buNone/>
              <a:defRPr sz="10402">
                <a:solidFill>
                  <a:schemeClr val="tx1">
                    <a:tint val="75000"/>
                  </a:schemeClr>
                </a:solidFill>
              </a:defRPr>
            </a:lvl1pPr>
            <a:lvl2pPr marL="2378152" indent="0">
              <a:buNone/>
              <a:defRPr sz="9401">
                <a:solidFill>
                  <a:schemeClr val="tx1">
                    <a:tint val="75000"/>
                  </a:schemeClr>
                </a:solidFill>
              </a:defRPr>
            </a:lvl2pPr>
            <a:lvl3pPr marL="4756304" indent="0">
              <a:buNone/>
              <a:defRPr sz="8302">
                <a:solidFill>
                  <a:schemeClr val="tx1">
                    <a:tint val="75000"/>
                  </a:schemeClr>
                </a:solidFill>
              </a:defRPr>
            </a:lvl3pPr>
            <a:lvl4pPr marL="7134463" indent="0">
              <a:buNone/>
              <a:defRPr sz="7301">
                <a:solidFill>
                  <a:schemeClr val="tx1">
                    <a:tint val="75000"/>
                  </a:schemeClr>
                </a:solidFill>
              </a:defRPr>
            </a:lvl4pPr>
            <a:lvl5pPr marL="9512615" indent="0">
              <a:buNone/>
              <a:defRPr sz="7301">
                <a:solidFill>
                  <a:schemeClr val="tx1">
                    <a:tint val="75000"/>
                  </a:schemeClr>
                </a:solidFill>
              </a:defRPr>
            </a:lvl5pPr>
            <a:lvl6pPr marL="11890767" indent="0">
              <a:buNone/>
              <a:defRPr sz="7301">
                <a:solidFill>
                  <a:schemeClr val="tx1">
                    <a:tint val="75000"/>
                  </a:schemeClr>
                </a:solidFill>
              </a:defRPr>
            </a:lvl6pPr>
            <a:lvl7pPr marL="14268919" indent="0">
              <a:buNone/>
              <a:defRPr sz="7301">
                <a:solidFill>
                  <a:schemeClr val="tx1">
                    <a:tint val="75000"/>
                  </a:schemeClr>
                </a:solidFill>
              </a:defRPr>
            </a:lvl7pPr>
            <a:lvl8pPr marL="16647071" indent="0">
              <a:buNone/>
              <a:defRPr sz="7301">
                <a:solidFill>
                  <a:schemeClr val="tx1">
                    <a:tint val="75000"/>
                  </a:schemeClr>
                </a:solidFill>
              </a:defRPr>
            </a:lvl8pPr>
            <a:lvl9pPr marL="19025223" indent="0">
              <a:buNone/>
              <a:defRPr sz="73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8E951-7C00-7743-A27C-89716F778D91}" type="datetimeFigureOut">
              <a:rPr lang="en-US" smtClean="0"/>
              <a:pPr/>
              <a:t>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635977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320" y="7467602"/>
            <a:ext cx="22616160" cy="21121161"/>
          </a:xfrm>
        </p:spPr>
        <p:txBody>
          <a:bodyPr/>
          <a:lstStyle>
            <a:lvl1pPr>
              <a:defRPr sz="14602"/>
            </a:lvl1pPr>
            <a:lvl2pPr>
              <a:defRPr sz="12502"/>
            </a:lvl2pPr>
            <a:lvl3pPr>
              <a:defRPr sz="10402"/>
            </a:lvl3pPr>
            <a:lvl4pPr>
              <a:defRPr sz="9401"/>
            </a:lvl4pPr>
            <a:lvl5pPr>
              <a:defRPr sz="9401"/>
            </a:lvl5pPr>
            <a:lvl6pPr>
              <a:defRPr sz="9401"/>
            </a:lvl6pPr>
            <a:lvl7pPr>
              <a:defRPr sz="9401"/>
            </a:lvl7pPr>
            <a:lvl8pPr>
              <a:defRPr sz="9401"/>
            </a:lvl8pPr>
            <a:lvl9pPr>
              <a:defRPr sz="94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029920" y="7467602"/>
            <a:ext cx="22616160" cy="21121161"/>
          </a:xfrm>
        </p:spPr>
        <p:txBody>
          <a:bodyPr/>
          <a:lstStyle>
            <a:lvl1pPr>
              <a:defRPr sz="14602"/>
            </a:lvl1pPr>
            <a:lvl2pPr>
              <a:defRPr sz="12502"/>
            </a:lvl2pPr>
            <a:lvl3pPr>
              <a:defRPr sz="10402"/>
            </a:lvl3pPr>
            <a:lvl4pPr>
              <a:defRPr sz="9401"/>
            </a:lvl4pPr>
            <a:lvl5pPr>
              <a:defRPr sz="9401"/>
            </a:lvl5pPr>
            <a:lvl6pPr>
              <a:defRPr sz="9401"/>
            </a:lvl6pPr>
            <a:lvl7pPr>
              <a:defRPr sz="9401"/>
            </a:lvl7pPr>
            <a:lvl8pPr>
              <a:defRPr sz="9401"/>
            </a:lvl8pPr>
            <a:lvl9pPr>
              <a:defRPr sz="94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E8E951-7C00-7743-A27C-89716F778D91}" type="datetimeFigureOut">
              <a:rPr lang="en-US" smtClean="0"/>
              <a:pPr/>
              <a:t>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153813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320" y="7163862"/>
            <a:ext cx="22625050" cy="2985556"/>
          </a:xfrm>
        </p:spPr>
        <p:txBody>
          <a:bodyPr anchor="b"/>
          <a:lstStyle>
            <a:lvl1pPr marL="0" indent="0">
              <a:buNone/>
              <a:defRPr sz="12502" b="1"/>
            </a:lvl1pPr>
            <a:lvl2pPr marL="2378152" indent="0">
              <a:buNone/>
              <a:defRPr sz="10402" b="1"/>
            </a:lvl2pPr>
            <a:lvl3pPr marL="4756304" indent="0">
              <a:buNone/>
              <a:defRPr sz="9401" b="1"/>
            </a:lvl3pPr>
            <a:lvl4pPr marL="7134463" indent="0">
              <a:buNone/>
              <a:defRPr sz="8302" b="1"/>
            </a:lvl4pPr>
            <a:lvl5pPr marL="9512615" indent="0">
              <a:buNone/>
              <a:defRPr sz="8302" b="1"/>
            </a:lvl5pPr>
            <a:lvl6pPr marL="11890767" indent="0">
              <a:buNone/>
              <a:defRPr sz="8302" b="1"/>
            </a:lvl6pPr>
            <a:lvl7pPr marL="14268919" indent="0">
              <a:buNone/>
              <a:defRPr sz="8302" b="1"/>
            </a:lvl7pPr>
            <a:lvl8pPr marL="16647071" indent="0">
              <a:buNone/>
              <a:defRPr sz="8302" b="1"/>
            </a:lvl8pPr>
            <a:lvl9pPr marL="19025223" indent="0">
              <a:buNone/>
              <a:defRPr sz="8302" b="1"/>
            </a:lvl9pPr>
          </a:lstStyle>
          <a:p>
            <a:pPr lvl="0"/>
            <a:r>
              <a:rPr lang="en-US"/>
              <a:t>Click to edit Master text styles</a:t>
            </a:r>
          </a:p>
        </p:txBody>
      </p:sp>
      <p:sp>
        <p:nvSpPr>
          <p:cNvPr id="4" name="Content Placeholder 3"/>
          <p:cNvSpPr>
            <a:spLocks noGrp="1"/>
          </p:cNvSpPr>
          <p:nvPr>
            <p:ph sz="half" idx="2"/>
          </p:nvPr>
        </p:nvSpPr>
        <p:spPr>
          <a:xfrm>
            <a:off x="2560320" y="10149418"/>
            <a:ext cx="22625050" cy="18439344"/>
          </a:xfrm>
        </p:spPr>
        <p:txBody>
          <a:bodyPr/>
          <a:lstStyle>
            <a:lvl1pPr>
              <a:defRPr sz="12502"/>
            </a:lvl1pPr>
            <a:lvl2pPr>
              <a:defRPr sz="10402"/>
            </a:lvl2pPr>
            <a:lvl3pPr>
              <a:defRPr sz="9401"/>
            </a:lvl3pPr>
            <a:lvl4pPr>
              <a:defRPr sz="8302"/>
            </a:lvl4pPr>
            <a:lvl5pPr>
              <a:defRPr sz="8302"/>
            </a:lvl5pPr>
            <a:lvl6pPr>
              <a:defRPr sz="8302"/>
            </a:lvl6pPr>
            <a:lvl7pPr>
              <a:defRPr sz="8302"/>
            </a:lvl7pPr>
            <a:lvl8pPr>
              <a:defRPr sz="8302"/>
            </a:lvl8pPr>
            <a:lvl9pPr>
              <a:defRPr sz="83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140" y="7163862"/>
            <a:ext cx="22633940" cy="2985556"/>
          </a:xfrm>
        </p:spPr>
        <p:txBody>
          <a:bodyPr anchor="b"/>
          <a:lstStyle>
            <a:lvl1pPr marL="0" indent="0">
              <a:buNone/>
              <a:defRPr sz="12502" b="1"/>
            </a:lvl1pPr>
            <a:lvl2pPr marL="2378152" indent="0">
              <a:buNone/>
              <a:defRPr sz="10402" b="1"/>
            </a:lvl2pPr>
            <a:lvl3pPr marL="4756304" indent="0">
              <a:buNone/>
              <a:defRPr sz="9401" b="1"/>
            </a:lvl3pPr>
            <a:lvl4pPr marL="7134463" indent="0">
              <a:buNone/>
              <a:defRPr sz="8302" b="1"/>
            </a:lvl4pPr>
            <a:lvl5pPr marL="9512615" indent="0">
              <a:buNone/>
              <a:defRPr sz="8302" b="1"/>
            </a:lvl5pPr>
            <a:lvl6pPr marL="11890767" indent="0">
              <a:buNone/>
              <a:defRPr sz="8302" b="1"/>
            </a:lvl6pPr>
            <a:lvl7pPr marL="14268919" indent="0">
              <a:buNone/>
              <a:defRPr sz="8302" b="1"/>
            </a:lvl7pPr>
            <a:lvl8pPr marL="16647071" indent="0">
              <a:buNone/>
              <a:defRPr sz="8302" b="1"/>
            </a:lvl8pPr>
            <a:lvl9pPr marL="19025223" indent="0">
              <a:buNone/>
              <a:defRPr sz="8302" b="1"/>
            </a:lvl9pPr>
          </a:lstStyle>
          <a:p>
            <a:pPr lvl="0"/>
            <a:r>
              <a:rPr lang="en-US"/>
              <a:t>Click to edit Master text styles</a:t>
            </a:r>
          </a:p>
        </p:txBody>
      </p:sp>
      <p:sp>
        <p:nvSpPr>
          <p:cNvPr id="6" name="Content Placeholder 5"/>
          <p:cNvSpPr>
            <a:spLocks noGrp="1"/>
          </p:cNvSpPr>
          <p:nvPr>
            <p:ph sz="quarter" idx="4"/>
          </p:nvPr>
        </p:nvSpPr>
        <p:spPr>
          <a:xfrm>
            <a:off x="26012140" y="10149418"/>
            <a:ext cx="22633940" cy="18439344"/>
          </a:xfrm>
        </p:spPr>
        <p:txBody>
          <a:bodyPr/>
          <a:lstStyle>
            <a:lvl1pPr>
              <a:defRPr sz="12502"/>
            </a:lvl1pPr>
            <a:lvl2pPr>
              <a:defRPr sz="10402"/>
            </a:lvl2pPr>
            <a:lvl3pPr>
              <a:defRPr sz="9401"/>
            </a:lvl3pPr>
            <a:lvl4pPr>
              <a:defRPr sz="8302"/>
            </a:lvl4pPr>
            <a:lvl5pPr>
              <a:defRPr sz="8302"/>
            </a:lvl5pPr>
            <a:lvl6pPr>
              <a:defRPr sz="8302"/>
            </a:lvl6pPr>
            <a:lvl7pPr>
              <a:defRPr sz="8302"/>
            </a:lvl7pPr>
            <a:lvl8pPr>
              <a:defRPr sz="8302"/>
            </a:lvl8pPr>
            <a:lvl9pPr>
              <a:defRPr sz="83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E8E951-7C00-7743-A27C-89716F778D91}" type="datetimeFigureOut">
              <a:rPr lang="en-US" smtClean="0"/>
              <a:pPr/>
              <a:t>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114360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E8E951-7C00-7743-A27C-89716F778D91}" type="datetimeFigureOut">
              <a:rPr lang="en-US" smtClean="0"/>
              <a:pPr/>
              <a:t>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361690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8E951-7C00-7743-A27C-89716F778D91}" type="datetimeFigureOut">
              <a:rPr lang="en-US" smtClean="0"/>
              <a:pPr/>
              <a:t>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358356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7" y="1274233"/>
            <a:ext cx="16846550" cy="5422900"/>
          </a:xfrm>
        </p:spPr>
        <p:txBody>
          <a:bodyPr anchor="b"/>
          <a:lstStyle>
            <a:lvl1pPr algn="l">
              <a:defRPr sz="10402" b="1"/>
            </a:lvl1pPr>
          </a:lstStyle>
          <a:p>
            <a:r>
              <a:rPr lang="en-US"/>
              <a:t>Click to edit Master title style</a:t>
            </a:r>
          </a:p>
        </p:txBody>
      </p:sp>
      <p:sp>
        <p:nvSpPr>
          <p:cNvPr id="3" name="Content Placeholder 2"/>
          <p:cNvSpPr>
            <a:spLocks noGrp="1"/>
          </p:cNvSpPr>
          <p:nvPr>
            <p:ph idx="1"/>
          </p:nvPr>
        </p:nvSpPr>
        <p:spPr>
          <a:xfrm>
            <a:off x="20020280" y="1274237"/>
            <a:ext cx="28625800" cy="27314527"/>
          </a:xfrm>
        </p:spPr>
        <p:txBody>
          <a:bodyPr/>
          <a:lstStyle>
            <a:lvl1pPr>
              <a:defRPr sz="16604"/>
            </a:lvl1pPr>
            <a:lvl2pPr>
              <a:defRPr sz="14602"/>
            </a:lvl2pPr>
            <a:lvl3pPr>
              <a:defRPr sz="12502"/>
            </a:lvl3pPr>
            <a:lvl4pPr>
              <a:defRPr sz="10402"/>
            </a:lvl4pPr>
            <a:lvl5pPr>
              <a:defRPr sz="10402"/>
            </a:lvl5pPr>
            <a:lvl6pPr>
              <a:defRPr sz="10402"/>
            </a:lvl6pPr>
            <a:lvl7pPr>
              <a:defRPr sz="10402"/>
            </a:lvl7pPr>
            <a:lvl8pPr>
              <a:defRPr sz="10402"/>
            </a:lvl8pPr>
            <a:lvl9pPr>
              <a:defRPr sz="104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7" y="6697137"/>
            <a:ext cx="16846550" cy="21891627"/>
          </a:xfrm>
        </p:spPr>
        <p:txBody>
          <a:bodyPr/>
          <a:lstStyle>
            <a:lvl1pPr marL="0" indent="0">
              <a:buNone/>
              <a:defRPr sz="7301"/>
            </a:lvl1pPr>
            <a:lvl2pPr marL="2378152" indent="0">
              <a:buNone/>
              <a:defRPr sz="6202"/>
            </a:lvl2pPr>
            <a:lvl3pPr marL="4756304" indent="0">
              <a:buNone/>
              <a:defRPr sz="5201"/>
            </a:lvl3pPr>
            <a:lvl4pPr marL="7134463" indent="0">
              <a:buNone/>
              <a:defRPr sz="4704"/>
            </a:lvl4pPr>
            <a:lvl5pPr marL="9512615" indent="0">
              <a:buNone/>
              <a:defRPr sz="4704"/>
            </a:lvl5pPr>
            <a:lvl6pPr marL="11890767" indent="0">
              <a:buNone/>
              <a:defRPr sz="4704"/>
            </a:lvl6pPr>
            <a:lvl7pPr marL="14268919" indent="0">
              <a:buNone/>
              <a:defRPr sz="4704"/>
            </a:lvl7pPr>
            <a:lvl8pPr marL="16647071" indent="0">
              <a:buNone/>
              <a:defRPr sz="4704"/>
            </a:lvl8pPr>
            <a:lvl9pPr marL="19025223" indent="0">
              <a:buNone/>
              <a:defRPr sz="4704"/>
            </a:lvl9pPr>
          </a:lstStyle>
          <a:p>
            <a:pPr lvl="0"/>
            <a:r>
              <a:rPr lang="en-US"/>
              <a:t>Click to edit Master text styles</a:t>
            </a:r>
          </a:p>
        </p:txBody>
      </p:sp>
      <p:sp>
        <p:nvSpPr>
          <p:cNvPr id="5" name="Date Placeholder 4"/>
          <p:cNvSpPr>
            <a:spLocks noGrp="1"/>
          </p:cNvSpPr>
          <p:nvPr>
            <p:ph type="dt" sz="half" idx="10"/>
          </p:nvPr>
        </p:nvSpPr>
        <p:spPr/>
        <p:txBody>
          <a:bodyPr/>
          <a:lstStyle/>
          <a:p>
            <a:fld id="{8DE8E951-7C00-7743-A27C-89716F778D91}" type="datetimeFigureOut">
              <a:rPr lang="en-US" smtClean="0"/>
              <a:pPr/>
              <a:t>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20243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0" y="22402801"/>
            <a:ext cx="30723840" cy="2644777"/>
          </a:xfrm>
        </p:spPr>
        <p:txBody>
          <a:bodyPr anchor="b"/>
          <a:lstStyle>
            <a:lvl1pPr algn="l">
              <a:defRPr sz="10402" b="1"/>
            </a:lvl1pPr>
          </a:lstStyle>
          <a:p>
            <a:r>
              <a:rPr lang="en-US"/>
              <a:t>Click to edit Master title style</a:t>
            </a:r>
          </a:p>
        </p:txBody>
      </p:sp>
      <p:sp>
        <p:nvSpPr>
          <p:cNvPr id="3" name="Picture Placeholder 2"/>
          <p:cNvSpPr>
            <a:spLocks noGrp="1"/>
          </p:cNvSpPr>
          <p:nvPr>
            <p:ph type="pic" idx="1"/>
          </p:nvPr>
        </p:nvSpPr>
        <p:spPr>
          <a:xfrm>
            <a:off x="10036810" y="2859617"/>
            <a:ext cx="30723840" cy="19202400"/>
          </a:xfrm>
        </p:spPr>
        <p:txBody>
          <a:bodyPr/>
          <a:lstStyle>
            <a:lvl1pPr marL="0" indent="0">
              <a:buNone/>
              <a:defRPr sz="16604"/>
            </a:lvl1pPr>
            <a:lvl2pPr marL="2378152" indent="0">
              <a:buNone/>
              <a:defRPr sz="14602"/>
            </a:lvl2pPr>
            <a:lvl3pPr marL="4756304" indent="0">
              <a:buNone/>
              <a:defRPr sz="12502"/>
            </a:lvl3pPr>
            <a:lvl4pPr marL="7134463" indent="0">
              <a:buNone/>
              <a:defRPr sz="10402"/>
            </a:lvl4pPr>
            <a:lvl5pPr marL="9512615" indent="0">
              <a:buNone/>
              <a:defRPr sz="10402"/>
            </a:lvl5pPr>
            <a:lvl6pPr marL="11890767" indent="0">
              <a:buNone/>
              <a:defRPr sz="10402"/>
            </a:lvl6pPr>
            <a:lvl7pPr marL="14268919" indent="0">
              <a:buNone/>
              <a:defRPr sz="10402"/>
            </a:lvl7pPr>
            <a:lvl8pPr marL="16647071" indent="0">
              <a:buNone/>
              <a:defRPr sz="10402"/>
            </a:lvl8pPr>
            <a:lvl9pPr marL="19025223" indent="0">
              <a:buNone/>
              <a:defRPr sz="10402"/>
            </a:lvl9pPr>
          </a:lstStyle>
          <a:p>
            <a:endParaRPr lang="en-US"/>
          </a:p>
        </p:txBody>
      </p:sp>
      <p:sp>
        <p:nvSpPr>
          <p:cNvPr id="4" name="Text Placeholder 3"/>
          <p:cNvSpPr>
            <a:spLocks noGrp="1"/>
          </p:cNvSpPr>
          <p:nvPr>
            <p:ph type="body" sz="half" idx="2"/>
          </p:nvPr>
        </p:nvSpPr>
        <p:spPr>
          <a:xfrm>
            <a:off x="10036810" y="25047578"/>
            <a:ext cx="30723840" cy="3756023"/>
          </a:xfrm>
        </p:spPr>
        <p:txBody>
          <a:bodyPr/>
          <a:lstStyle>
            <a:lvl1pPr marL="0" indent="0">
              <a:buNone/>
              <a:defRPr sz="7301"/>
            </a:lvl1pPr>
            <a:lvl2pPr marL="2378152" indent="0">
              <a:buNone/>
              <a:defRPr sz="6202"/>
            </a:lvl2pPr>
            <a:lvl3pPr marL="4756304" indent="0">
              <a:buNone/>
              <a:defRPr sz="5201"/>
            </a:lvl3pPr>
            <a:lvl4pPr marL="7134463" indent="0">
              <a:buNone/>
              <a:defRPr sz="4704"/>
            </a:lvl4pPr>
            <a:lvl5pPr marL="9512615" indent="0">
              <a:buNone/>
              <a:defRPr sz="4704"/>
            </a:lvl5pPr>
            <a:lvl6pPr marL="11890767" indent="0">
              <a:buNone/>
              <a:defRPr sz="4704"/>
            </a:lvl6pPr>
            <a:lvl7pPr marL="14268919" indent="0">
              <a:buNone/>
              <a:defRPr sz="4704"/>
            </a:lvl7pPr>
            <a:lvl8pPr marL="16647071" indent="0">
              <a:buNone/>
              <a:defRPr sz="4704"/>
            </a:lvl8pPr>
            <a:lvl9pPr marL="19025223" indent="0">
              <a:buNone/>
              <a:defRPr sz="4704"/>
            </a:lvl9pPr>
          </a:lstStyle>
          <a:p>
            <a:pPr lvl="0"/>
            <a:r>
              <a:rPr lang="en-US"/>
              <a:t>Click to edit Master text styles</a:t>
            </a:r>
          </a:p>
        </p:txBody>
      </p:sp>
      <p:sp>
        <p:nvSpPr>
          <p:cNvPr id="5" name="Date Placeholder 4"/>
          <p:cNvSpPr>
            <a:spLocks noGrp="1"/>
          </p:cNvSpPr>
          <p:nvPr>
            <p:ph type="dt" sz="half" idx="10"/>
          </p:nvPr>
        </p:nvSpPr>
        <p:spPr/>
        <p:txBody>
          <a:bodyPr/>
          <a:lstStyle/>
          <a:p>
            <a:fld id="{8DE8E951-7C00-7743-A27C-89716F778D91}" type="datetimeFigureOut">
              <a:rPr lang="en-US" smtClean="0"/>
              <a:pPr/>
              <a:t>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4E8FA-2F35-0441-9FDA-E3AA70A92424}" type="slidenum">
              <a:rPr lang="en-US" smtClean="0"/>
              <a:pPr/>
              <a:t>‹#›</a:t>
            </a:fld>
            <a:endParaRPr lang="en-US"/>
          </a:p>
        </p:txBody>
      </p:sp>
    </p:spTree>
    <p:extLst>
      <p:ext uri="{BB962C8B-B14F-4D97-AF65-F5344CB8AC3E}">
        <p14:creationId xmlns:p14="http://schemas.microsoft.com/office/powerpoint/2010/main" val="1501244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281644"/>
            <a:ext cx="46085760" cy="5334000"/>
          </a:xfrm>
          <a:prstGeom prst="rect">
            <a:avLst/>
          </a:prstGeom>
        </p:spPr>
        <p:txBody>
          <a:bodyPr vert="horz" lIns="475488" tIns="237744" rIns="475488" bIns="237744" rtlCol="0" anchor="ctr">
            <a:normAutofit/>
          </a:bodyPr>
          <a:lstStyle/>
          <a:p>
            <a:r>
              <a:rPr lang="en-US"/>
              <a:t>Click to edit Master title style</a:t>
            </a:r>
          </a:p>
        </p:txBody>
      </p:sp>
      <p:sp>
        <p:nvSpPr>
          <p:cNvPr id="3" name="Text Placeholder 2"/>
          <p:cNvSpPr>
            <a:spLocks noGrp="1"/>
          </p:cNvSpPr>
          <p:nvPr>
            <p:ph type="body" idx="1"/>
          </p:nvPr>
        </p:nvSpPr>
        <p:spPr>
          <a:xfrm>
            <a:off x="2560320" y="7467602"/>
            <a:ext cx="46085760" cy="21121161"/>
          </a:xfrm>
          <a:prstGeom prst="rect">
            <a:avLst/>
          </a:prstGeom>
        </p:spPr>
        <p:txBody>
          <a:bodyPr vert="horz" lIns="475488" tIns="237744" rIns="475488" bIns="2377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60320" y="29662969"/>
            <a:ext cx="11948160" cy="1703917"/>
          </a:xfrm>
          <a:prstGeom prst="rect">
            <a:avLst/>
          </a:prstGeom>
        </p:spPr>
        <p:txBody>
          <a:bodyPr vert="horz" lIns="475488" tIns="237744" rIns="475488" bIns="237744" rtlCol="0" anchor="ctr"/>
          <a:lstStyle>
            <a:lvl1pPr algn="l">
              <a:defRPr sz="6202">
                <a:solidFill>
                  <a:schemeClr val="tx1">
                    <a:tint val="75000"/>
                  </a:schemeClr>
                </a:solidFill>
              </a:defRPr>
            </a:lvl1pPr>
          </a:lstStyle>
          <a:p>
            <a:fld id="{8DE8E951-7C00-7743-A27C-89716F778D91}" type="datetimeFigureOut">
              <a:rPr lang="en-US" smtClean="0"/>
              <a:pPr/>
              <a:t>2/19/2019</a:t>
            </a:fld>
            <a:endParaRPr lang="en-US"/>
          </a:p>
        </p:txBody>
      </p:sp>
      <p:sp>
        <p:nvSpPr>
          <p:cNvPr id="5" name="Footer Placeholder 4"/>
          <p:cNvSpPr>
            <a:spLocks noGrp="1"/>
          </p:cNvSpPr>
          <p:nvPr>
            <p:ph type="ftr" sz="quarter" idx="3"/>
          </p:nvPr>
        </p:nvSpPr>
        <p:spPr>
          <a:xfrm>
            <a:off x="17495520" y="29662969"/>
            <a:ext cx="16215360" cy="1703917"/>
          </a:xfrm>
          <a:prstGeom prst="rect">
            <a:avLst/>
          </a:prstGeom>
        </p:spPr>
        <p:txBody>
          <a:bodyPr vert="horz" lIns="475488" tIns="237744" rIns="475488" bIns="237744" rtlCol="0" anchor="ctr"/>
          <a:lstStyle>
            <a:lvl1pPr algn="ctr">
              <a:defRPr sz="620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29662969"/>
            <a:ext cx="11948160" cy="1703917"/>
          </a:xfrm>
          <a:prstGeom prst="rect">
            <a:avLst/>
          </a:prstGeom>
        </p:spPr>
        <p:txBody>
          <a:bodyPr vert="horz" lIns="475488" tIns="237744" rIns="475488" bIns="237744" rtlCol="0" anchor="ctr"/>
          <a:lstStyle>
            <a:lvl1pPr algn="r">
              <a:defRPr sz="6202">
                <a:solidFill>
                  <a:schemeClr val="tx1">
                    <a:tint val="75000"/>
                  </a:schemeClr>
                </a:solidFill>
              </a:defRPr>
            </a:lvl1pPr>
          </a:lstStyle>
          <a:p>
            <a:fld id="{FAF4E8FA-2F35-0441-9FDA-E3AA70A92424}" type="slidenum">
              <a:rPr lang="en-US" smtClean="0"/>
              <a:pPr/>
              <a:t>‹#›</a:t>
            </a:fld>
            <a:endParaRPr lang="en-US"/>
          </a:p>
        </p:txBody>
      </p:sp>
    </p:spTree>
    <p:extLst>
      <p:ext uri="{BB962C8B-B14F-4D97-AF65-F5344CB8AC3E}">
        <p14:creationId xmlns:p14="http://schemas.microsoft.com/office/powerpoint/2010/main" val="518661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378152" rtl="0" eaLnBrk="1" latinLnBrk="0" hangingPunct="1">
        <a:spcBef>
          <a:spcPct val="0"/>
        </a:spcBef>
        <a:buNone/>
        <a:defRPr sz="22904" kern="1200">
          <a:solidFill>
            <a:schemeClr val="tx1"/>
          </a:solidFill>
          <a:latin typeface="+mj-lt"/>
          <a:ea typeface="+mj-ea"/>
          <a:cs typeface="+mj-cs"/>
        </a:defRPr>
      </a:lvl1pPr>
    </p:titleStyle>
    <p:bodyStyle>
      <a:lvl1pPr marL="1783614" indent="-1783614" algn="l" defTabSz="2378152" rtl="0" eaLnBrk="1" latinLnBrk="0" hangingPunct="1">
        <a:spcBef>
          <a:spcPct val="20000"/>
        </a:spcBef>
        <a:buFont typeface="Arial"/>
        <a:buChar char="•"/>
        <a:defRPr sz="16604" kern="1200">
          <a:solidFill>
            <a:schemeClr val="tx1"/>
          </a:solidFill>
          <a:latin typeface="+mn-lt"/>
          <a:ea typeface="+mn-ea"/>
          <a:cs typeface="+mn-cs"/>
        </a:defRPr>
      </a:lvl1pPr>
      <a:lvl2pPr marL="3864497" indent="-1486345" algn="l" defTabSz="2378152" rtl="0" eaLnBrk="1" latinLnBrk="0" hangingPunct="1">
        <a:spcBef>
          <a:spcPct val="20000"/>
        </a:spcBef>
        <a:buFont typeface="Arial"/>
        <a:buChar char="–"/>
        <a:defRPr sz="14602" kern="1200">
          <a:solidFill>
            <a:schemeClr val="tx1"/>
          </a:solidFill>
          <a:latin typeface="+mn-lt"/>
          <a:ea typeface="+mn-ea"/>
          <a:cs typeface="+mn-cs"/>
        </a:defRPr>
      </a:lvl2pPr>
      <a:lvl3pPr marL="5945380" indent="-1189076" algn="l" defTabSz="2378152" rtl="0" eaLnBrk="1" latinLnBrk="0" hangingPunct="1">
        <a:spcBef>
          <a:spcPct val="20000"/>
        </a:spcBef>
        <a:buFont typeface="Arial"/>
        <a:buChar char="•"/>
        <a:defRPr sz="12502" kern="1200">
          <a:solidFill>
            <a:schemeClr val="tx1"/>
          </a:solidFill>
          <a:latin typeface="+mn-lt"/>
          <a:ea typeface="+mn-ea"/>
          <a:cs typeface="+mn-cs"/>
        </a:defRPr>
      </a:lvl3pPr>
      <a:lvl4pPr marL="8323539" indent="-1189076" algn="l" defTabSz="2378152" rtl="0" eaLnBrk="1" latinLnBrk="0" hangingPunct="1">
        <a:spcBef>
          <a:spcPct val="20000"/>
        </a:spcBef>
        <a:buFont typeface="Arial"/>
        <a:buChar char="–"/>
        <a:defRPr sz="10402" kern="1200">
          <a:solidFill>
            <a:schemeClr val="tx1"/>
          </a:solidFill>
          <a:latin typeface="+mn-lt"/>
          <a:ea typeface="+mn-ea"/>
          <a:cs typeface="+mn-cs"/>
        </a:defRPr>
      </a:lvl4pPr>
      <a:lvl5pPr marL="10701691" indent="-1189076" algn="l" defTabSz="2378152" rtl="0" eaLnBrk="1" latinLnBrk="0" hangingPunct="1">
        <a:spcBef>
          <a:spcPct val="20000"/>
        </a:spcBef>
        <a:buFont typeface="Arial"/>
        <a:buChar char="»"/>
        <a:defRPr sz="10402" kern="1200">
          <a:solidFill>
            <a:schemeClr val="tx1"/>
          </a:solidFill>
          <a:latin typeface="+mn-lt"/>
          <a:ea typeface="+mn-ea"/>
          <a:cs typeface="+mn-cs"/>
        </a:defRPr>
      </a:lvl5pPr>
      <a:lvl6pPr marL="13079843" indent="-1189076" algn="l" defTabSz="2378152" rtl="0" eaLnBrk="1" latinLnBrk="0" hangingPunct="1">
        <a:spcBef>
          <a:spcPct val="20000"/>
        </a:spcBef>
        <a:buFont typeface="Arial"/>
        <a:buChar char="•"/>
        <a:defRPr sz="10402" kern="1200">
          <a:solidFill>
            <a:schemeClr val="tx1"/>
          </a:solidFill>
          <a:latin typeface="+mn-lt"/>
          <a:ea typeface="+mn-ea"/>
          <a:cs typeface="+mn-cs"/>
        </a:defRPr>
      </a:lvl6pPr>
      <a:lvl7pPr marL="15457995" indent="-1189076" algn="l" defTabSz="2378152" rtl="0" eaLnBrk="1" latinLnBrk="0" hangingPunct="1">
        <a:spcBef>
          <a:spcPct val="20000"/>
        </a:spcBef>
        <a:buFont typeface="Arial"/>
        <a:buChar char="•"/>
        <a:defRPr sz="10402" kern="1200">
          <a:solidFill>
            <a:schemeClr val="tx1"/>
          </a:solidFill>
          <a:latin typeface="+mn-lt"/>
          <a:ea typeface="+mn-ea"/>
          <a:cs typeface="+mn-cs"/>
        </a:defRPr>
      </a:lvl7pPr>
      <a:lvl8pPr marL="17836147" indent="-1189076" algn="l" defTabSz="2378152" rtl="0" eaLnBrk="1" latinLnBrk="0" hangingPunct="1">
        <a:spcBef>
          <a:spcPct val="20000"/>
        </a:spcBef>
        <a:buFont typeface="Arial"/>
        <a:buChar char="•"/>
        <a:defRPr sz="10402" kern="1200">
          <a:solidFill>
            <a:schemeClr val="tx1"/>
          </a:solidFill>
          <a:latin typeface="+mn-lt"/>
          <a:ea typeface="+mn-ea"/>
          <a:cs typeface="+mn-cs"/>
        </a:defRPr>
      </a:lvl8pPr>
      <a:lvl9pPr marL="20214299" indent="-1189076" algn="l" defTabSz="2378152" rtl="0" eaLnBrk="1" latinLnBrk="0" hangingPunct="1">
        <a:spcBef>
          <a:spcPct val="20000"/>
        </a:spcBef>
        <a:buFont typeface="Arial"/>
        <a:buChar char="•"/>
        <a:defRPr sz="10402" kern="1200">
          <a:solidFill>
            <a:schemeClr val="tx1"/>
          </a:solidFill>
          <a:latin typeface="+mn-lt"/>
          <a:ea typeface="+mn-ea"/>
          <a:cs typeface="+mn-cs"/>
        </a:defRPr>
      </a:lvl9pPr>
    </p:bodyStyle>
    <p:otherStyle>
      <a:defPPr>
        <a:defRPr lang="en-US"/>
      </a:defPPr>
      <a:lvl1pPr marL="0" algn="l" defTabSz="2378152" rtl="0" eaLnBrk="1" latinLnBrk="0" hangingPunct="1">
        <a:defRPr sz="9401" kern="1200">
          <a:solidFill>
            <a:schemeClr val="tx1"/>
          </a:solidFill>
          <a:latin typeface="+mn-lt"/>
          <a:ea typeface="+mn-ea"/>
          <a:cs typeface="+mn-cs"/>
        </a:defRPr>
      </a:lvl1pPr>
      <a:lvl2pPr marL="2378152" algn="l" defTabSz="2378152" rtl="0" eaLnBrk="1" latinLnBrk="0" hangingPunct="1">
        <a:defRPr sz="9401" kern="1200">
          <a:solidFill>
            <a:schemeClr val="tx1"/>
          </a:solidFill>
          <a:latin typeface="+mn-lt"/>
          <a:ea typeface="+mn-ea"/>
          <a:cs typeface="+mn-cs"/>
        </a:defRPr>
      </a:lvl2pPr>
      <a:lvl3pPr marL="4756304" algn="l" defTabSz="2378152" rtl="0" eaLnBrk="1" latinLnBrk="0" hangingPunct="1">
        <a:defRPr sz="9401" kern="1200">
          <a:solidFill>
            <a:schemeClr val="tx1"/>
          </a:solidFill>
          <a:latin typeface="+mn-lt"/>
          <a:ea typeface="+mn-ea"/>
          <a:cs typeface="+mn-cs"/>
        </a:defRPr>
      </a:lvl3pPr>
      <a:lvl4pPr marL="7134463" algn="l" defTabSz="2378152" rtl="0" eaLnBrk="1" latinLnBrk="0" hangingPunct="1">
        <a:defRPr sz="9401" kern="1200">
          <a:solidFill>
            <a:schemeClr val="tx1"/>
          </a:solidFill>
          <a:latin typeface="+mn-lt"/>
          <a:ea typeface="+mn-ea"/>
          <a:cs typeface="+mn-cs"/>
        </a:defRPr>
      </a:lvl4pPr>
      <a:lvl5pPr marL="9512615" algn="l" defTabSz="2378152" rtl="0" eaLnBrk="1" latinLnBrk="0" hangingPunct="1">
        <a:defRPr sz="9401" kern="1200">
          <a:solidFill>
            <a:schemeClr val="tx1"/>
          </a:solidFill>
          <a:latin typeface="+mn-lt"/>
          <a:ea typeface="+mn-ea"/>
          <a:cs typeface="+mn-cs"/>
        </a:defRPr>
      </a:lvl5pPr>
      <a:lvl6pPr marL="11890767" algn="l" defTabSz="2378152" rtl="0" eaLnBrk="1" latinLnBrk="0" hangingPunct="1">
        <a:defRPr sz="9401" kern="1200">
          <a:solidFill>
            <a:schemeClr val="tx1"/>
          </a:solidFill>
          <a:latin typeface="+mn-lt"/>
          <a:ea typeface="+mn-ea"/>
          <a:cs typeface="+mn-cs"/>
        </a:defRPr>
      </a:lvl6pPr>
      <a:lvl7pPr marL="14268919" algn="l" defTabSz="2378152" rtl="0" eaLnBrk="1" latinLnBrk="0" hangingPunct="1">
        <a:defRPr sz="9401" kern="1200">
          <a:solidFill>
            <a:schemeClr val="tx1"/>
          </a:solidFill>
          <a:latin typeface="+mn-lt"/>
          <a:ea typeface="+mn-ea"/>
          <a:cs typeface="+mn-cs"/>
        </a:defRPr>
      </a:lvl7pPr>
      <a:lvl8pPr marL="16647071" algn="l" defTabSz="2378152" rtl="0" eaLnBrk="1" latinLnBrk="0" hangingPunct="1">
        <a:defRPr sz="9401" kern="1200">
          <a:solidFill>
            <a:schemeClr val="tx1"/>
          </a:solidFill>
          <a:latin typeface="+mn-lt"/>
          <a:ea typeface="+mn-ea"/>
          <a:cs typeface="+mn-cs"/>
        </a:defRPr>
      </a:lvl8pPr>
      <a:lvl9pPr marL="19025223" algn="l" defTabSz="2378152" rtl="0" eaLnBrk="1" latinLnBrk="0" hangingPunct="1">
        <a:defRPr sz="9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5331" y="6554008"/>
            <a:ext cx="17685030" cy="9947829"/>
          </a:xfrm>
          <a:prstGeom prst="rect">
            <a:avLst/>
          </a:prstGeom>
        </p:spPr>
      </p:pic>
      <p:pic>
        <p:nvPicPr>
          <p:cNvPr id="22" name="Picture 21" descr="USC logo.png"/>
          <p:cNvPicPr>
            <a:picLocks noChangeAspect="1"/>
          </p:cNvPicPr>
          <p:nvPr/>
        </p:nvPicPr>
        <p:blipFill>
          <a:blip r:embed="rId4" cstate="print"/>
          <a:srcRect l="-2403" t="-2809" r="-2403" b="-4213"/>
          <a:stretch>
            <a:fillRect/>
          </a:stretch>
        </p:blipFill>
        <p:spPr>
          <a:xfrm>
            <a:off x="618177" y="107580"/>
            <a:ext cx="7739704" cy="4507993"/>
          </a:xfrm>
          <a:prstGeom prst="rect">
            <a:avLst/>
          </a:prstGeom>
          <a:solidFill>
            <a:schemeClr val="bg1"/>
          </a:solidFill>
        </p:spPr>
      </p:pic>
      <p:grpSp>
        <p:nvGrpSpPr>
          <p:cNvPr id="160" name="Group 159"/>
          <p:cNvGrpSpPr/>
          <p:nvPr/>
        </p:nvGrpSpPr>
        <p:grpSpPr>
          <a:xfrm>
            <a:off x="482603" y="70700"/>
            <a:ext cx="49860368" cy="31184468"/>
            <a:chOff x="482600" y="70698"/>
            <a:chExt cx="49860369" cy="31184471"/>
          </a:xfrm>
        </p:grpSpPr>
        <p:sp>
          <p:nvSpPr>
            <p:cNvPr id="14347" name="Rectangle 99"/>
            <p:cNvSpPr>
              <a:spLocks noChangeAspect="1" noChangeArrowheads="1"/>
            </p:cNvSpPr>
            <p:nvPr/>
          </p:nvSpPr>
          <p:spPr bwMode="auto">
            <a:xfrm>
              <a:off x="34037589" y="4703424"/>
              <a:ext cx="16305380" cy="831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p>
              <a:pPr>
                <a:spcBef>
                  <a:spcPct val="10000"/>
                </a:spcBef>
                <a:defRPr/>
              </a:pPr>
              <a:r>
                <a:rPr lang="en-US" sz="4802" b="1" dirty="0">
                  <a:latin typeface="Times New Roman" panose="02020603050405020304" pitchFamily="18" charset="0"/>
                  <a:cs typeface="Times New Roman" panose="02020603050405020304" pitchFamily="18" charset="0"/>
                </a:rPr>
                <a:t>3D rendering of the average </a:t>
              </a:r>
              <a:r>
                <a:rPr lang="en-US" sz="4802" b="1" dirty="0" err="1">
                  <a:latin typeface="Times New Roman" panose="02020603050405020304" pitchFamily="18" charset="0"/>
                  <a:cs typeface="Times New Roman" panose="02020603050405020304" pitchFamily="18" charset="0"/>
                </a:rPr>
                <a:t>CDR</a:t>
              </a:r>
              <a:r>
                <a:rPr lang="en-US" sz="4802" b="1" dirty="0">
                  <a:latin typeface="Times New Roman" panose="02020603050405020304" pitchFamily="18" charset="0"/>
                  <a:cs typeface="Times New Roman" panose="02020603050405020304" pitchFamily="18" charset="0"/>
                </a:rPr>
                <a:t> for faces</a:t>
              </a:r>
            </a:p>
          </p:txBody>
        </p:sp>
        <p:grpSp>
          <p:nvGrpSpPr>
            <p:cNvPr id="156" name="Group 155"/>
            <p:cNvGrpSpPr/>
            <p:nvPr/>
          </p:nvGrpSpPr>
          <p:grpSpPr>
            <a:xfrm>
              <a:off x="482600" y="70698"/>
              <a:ext cx="49556993" cy="31184471"/>
              <a:chOff x="482600" y="70698"/>
              <a:chExt cx="49556993" cy="31184471"/>
            </a:xfrm>
          </p:grpSpPr>
          <p:sp>
            <p:nvSpPr>
              <p:cNvPr id="14345" name="TextBox 109"/>
              <p:cNvSpPr txBox="1">
                <a:spLocks noChangeAspect="1" noChangeArrowheads="1"/>
              </p:cNvSpPr>
              <p:nvPr/>
            </p:nvSpPr>
            <p:spPr bwMode="auto">
              <a:xfrm>
                <a:off x="16916399" y="4775146"/>
                <a:ext cx="16627736" cy="32948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37931725" indent="-37474525" eaLnBrk="0" hangingPunct="0">
                  <a:tabLst>
                    <a:tab pos="508000" algn="l"/>
                  </a:tabLst>
                  <a:defRPr sz="3200">
                    <a:solidFill>
                      <a:schemeClr val="tx1"/>
                    </a:solidFill>
                    <a:latin typeface="Helvetica" charset="0"/>
                    <a:ea typeface="ＭＳ Ｐゴシック" charset="0"/>
                  </a:defRPr>
                </a:lvl2pPr>
                <a:lvl3pPr eaLnBrk="0" hangingPunct="0">
                  <a:tabLst>
                    <a:tab pos="508000" algn="l"/>
                  </a:tabLst>
                  <a:defRPr sz="3200">
                    <a:solidFill>
                      <a:schemeClr val="tx1"/>
                    </a:solidFill>
                    <a:latin typeface="Helvetica" charset="0"/>
                    <a:ea typeface="ＭＳ Ｐゴシック" charset="0"/>
                  </a:defRPr>
                </a:lvl3pPr>
                <a:lvl4pPr eaLnBrk="0" hangingPunct="0">
                  <a:tabLst>
                    <a:tab pos="508000" algn="l"/>
                  </a:tabLst>
                  <a:defRPr sz="3200">
                    <a:solidFill>
                      <a:schemeClr val="tx1"/>
                    </a:solidFill>
                    <a:latin typeface="Helvetica" charset="0"/>
                    <a:ea typeface="ＭＳ Ｐゴシック" charset="0"/>
                  </a:defRPr>
                </a:lvl4pPr>
                <a:lvl5pPr eaLnBrk="0" hangingPunct="0">
                  <a:tabLst>
                    <a:tab pos="508000" algn="l"/>
                  </a:tabLst>
                  <a:defRPr sz="3200">
                    <a:solidFill>
                      <a:schemeClr val="tx1"/>
                    </a:solidFill>
                    <a:latin typeface="Helvetica" charset="0"/>
                    <a:ea typeface="ＭＳ Ｐゴシック" charset="0"/>
                  </a:defRPr>
                </a:lvl5pPr>
                <a:lvl6pPr marL="4572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9144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1371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18288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spcAft>
                    <a:spcPts val="595"/>
                  </a:spcAft>
                </a:pPr>
                <a:r>
                  <a:rPr lang="en-US" sz="5404" b="1" dirty="0">
                    <a:solidFill>
                      <a:srgbClr val="73000A"/>
                    </a:solidFill>
                    <a:latin typeface="Times New Roman" panose="02020603050405020304" pitchFamily="18" charset="0"/>
                    <a:cs typeface="Times New Roman" panose="02020603050405020304" pitchFamily="18" charset="0"/>
                  </a:rPr>
                  <a:t>Results</a:t>
                </a:r>
              </a:p>
              <a:p>
                <a:pPr>
                  <a:spcAft>
                    <a:spcPts val="595"/>
                  </a:spcAft>
                </a:pPr>
                <a:r>
                  <a:rPr lang="en-US" sz="4802" b="1" dirty="0">
                    <a:latin typeface="Times New Roman" panose="02020603050405020304" pitchFamily="18" charset="0"/>
                    <a:cs typeface="Times New Roman" panose="02020603050405020304" pitchFamily="18" charset="0"/>
                  </a:rPr>
                  <a:t>Grand-averaged ERPs</a:t>
                </a:r>
              </a:p>
              <a:p>
                <a:pPr>
                  <a:spcAft>
                    <a:spcPts val="595"/>
                  </a:spcAft>
                </a:pPr>
                <a:r>
                  <a:rPr lang="en-US" sz="4802" b="1" dirty="0">
                    <a:latin typeface="Times New Roman" panose="02020603050405020304" pitchFamily="18" charset="0"/>
                    <a:cs typeface="Times New Roman" panose="02020603050405020304" pitchFamily="18" charset="0"/>
                  </a:rPr>
                  <a:t/>
                </a:r>
                <a:br>
                  <a:rPr lang="en-US" sz="4802" b="1" dirty="0">
                    <a:latin typeface="Times New Roman" panose="02020603050405020304" pitchFamily="18" charset="0"/>
                    <a:cs typeface="Times New Roman" panose="02020603050405020304" pitchFamily="18" charset="0"/>
                  </a:rPr>
                </a:br>
                <a:endParaRPr lang="en-US" sz="4802" b="1" dirty="0">
                  <a:latin typeface="Times New Roman" panose="02020603050405020304" pitchFamily="18" charset="0"/>
                  <a:cs typeface="Times New Roman" panose="02020603050405020304" pitchFamily="18" charset="0"/>
                </a:endParaRPr>
              </a:p>
            </p:txBody>
          </p:sp>
          <p:grpSp>
            <p:nvGrpSpPr>
              <p:cNvPr id="152" name="Group 151"/>
              <p:cNvGrpSpPr/>
              <p:nvPr/>
            </p:nvGrpSpPr>
            <p:grpSpPr>
              <a:xfrm>
                <a:off x="482600" y="70698"/>
                <a:ext cx="49556993" cy="31184471"/>
                <a:chOff x="482600" y="70698"/>
                <a:chExt cx="49556993" cy="31184471"/>
              </a:xfrm>
            </p:grpSpPr>
            <p:sp>
              <p:nvSpPr>
                <p:cNvPr id="14339" name="Text Box 7"/>
                <p:cNvSpPr txBox="1">
                  <a:spLocks noChangeAspect="1" noChangeArrowheads="1"/>
                </p:cNvSpPr>
                <p:nvPr/>
              </p:nvSpPr>
              <p:spPr bwMode="auto">
                <a:xfrm>
                  <a:off x="482600" y="4663300"/>
                  <a:ext cx="16002000" cy="26591869"/>
                </a:xfrm>
                <a:prstGeom prst="rect">
                  <a:avLst/>
                </a:prstGeom>
                <a:solidFill>
                  <a:schemeClr val="bg1"/>
                </a:solidFill>
                <a:ln w="12700">
                  <a:noFill/>
                  <a:miter lim="800000"/>
                  <a:headEnd/>
                  <a:tailEnd/>
                </a:ln>
              </p:spPr>
              <p:txBody>
                <a:bodyPr lIns="0" tIns="45717" rIns="0" bIns="45717"/>
                <a:lstStyle>
                  <a:lvl1pPr defTabSz="1670050" eaLnBrk="0" hangingPunct="0">
                    <a:defRPr sz="3200">
                      <a:solidFill>
                        <a:schemeClr val="tx1"/>
                      </a:solidFill>
                      <a:latin typeface="Helvetica" charset="0"/>
                      <a:ea typeface="ＭＳ Ｐゴシック" charset="0"/>
                      <a:cs typeface="ＭＳ Ｐゴシック" charset="0"/>
                    </a:defRPr>
                  </a:lvl1pPr>
                  <a:lvl2pPr marL="37931725" indent="-37474525" defTabSz="1670050" eaLnBrk="0" hangingPunct="0">
                    <a:defRPr sz="3200">
                      <a:solidFill>
                        <a:schemeClr val="tx1"/>
                      </a:solidFill>
                      <a:latin typeface="Helvetica" charset="0"/>
                      <a:ea typeface="ＭＳ Ｐゴシック" charset="0"/>
                    </a:defRPr>
                  </a:lvl2pPr>
                  <a:lvl3pPr eaLnBrk="0" hangingPunct="0">
                    <a:defRPr sz="3200">
                      <a:solidFill>
                        <a:schemeClr val="tx1"/>
                      </a:solidFill>
                      <a:latin typeface="Helvetica" charset="0"/>
                      <a:ea typeface="ＭＳ Ｐゴシック" charset="0"/>
                    </a:defRPr>
                  </a:lvl3pPr>
                  <a:lvl4pPr eaLnBrk="0" hangingPunct="0">
                    <a:defRPr sz="3200">
                      <a:solidFill>
                        <a:schemeClr val="tx1"/>
                      </a:solidFill>
                      <a:latin typeface="Helvetica" charset="0"/>
                      <a:ea typeface="ＭＳ Ｐゴシック" charset="0"/>
                    </a:defRPr>
                  </a:lvl4pPr>
                  <a:lvl5pPr eaLnBrk="0" hangingPunct="0">
                    <a:defRPr sz="3200">
                      <a:solidFill>
                        <a:schemeClr val="tx1"/>
                      </a:solidFill>
                      <a:latin typeface="Helvetica" charset="0"/>
                      <a:ea typeface="ＭＳ Ｐゴシック" charset="0"/>
                    </a:defRPr>
                  </a:lvl5pPr>
                  <a:lvl6pPr marL="457200" eaLnBrk="0" fontAlgn="base" hangingPunct="0">
                    <a:spcBef>
                      <a:spcPct val="0"/>
                    </a:spcBef>
                    <a:spcAft>
                      <a:spcPct val="0"/>
                    </a:spcAft>
                    <a:defRPr sz="3200">
                      <a:solidFill>
                        <a:schemeClr val="tx1"/>
                      </a:solidFill>
                      <a:latin typeface="Helvetica" charset="0"/>
                      <a:ea typeface="ＭＳ Ｐゴシック" charset="0"/>
                    </a:defRPr>
                  </a:lvl6pPr>
                  <a:lvl7pPr marL="914400" eaLnBrk="0" fontAlgn="base" hangingPunct="0">
                    <a:spcBef>
                      <a:spcPct val="0"/>
                    </a:spcBef>
                    <a:spcAft>
                      <a:spcPct val="0"/>
                    </a:spcAft>
                    <a:defRPr sz="3200">
                      <a:solidFill>
                        <a:schemeClr val="tx1"/>
                      </a:solidFill>
                      <a:latin typeface="Helvetica" charset="0"/>
                      <a:ea typeface="ＭＳ Ｐゴシック" charset="0"/>
                    </a:defRPr>
                  </a:lvl7pPr>
                  <a:lvl8pPr marL="1371600" eaLnBrk="0" fontAlgn="base" hangingPunct="0">
                    <a:spcBef>
                      <a:spcPct val="0"/>
                    </a:spcBef>
                    <a:spcAft>
                      <a:spcPct val="0"/>
                    </a:spcAft>
                    <a:defRPr sz="3200">
                      <a:solidFill>
                        <a:schemeClr val="tx1"/>
                      </a:solidFill>
                      <a:latin typeface="Helvetica" charset="0"/>
                      <a:ea typeface="ＭＳ Ｐゴシック" charset="0"/>
                    </a:defRPr>
                  </a:lvl8pPr>
                  <a:lvl9pPr marL="1828800" eaLnBrk="0" fontAlgn="base" hangingPunct="0">
                    <a:spcBef>
                      <a:spcPct val="0"/>
                    </a:spcBef>
                    <a:spcAft>
                      <a:spcPct val="0"/>
                    </a:spcAft>
                    <a:defRPr sz="3200">
                      <a:solidFill>
                        <a:schemeClr val="tx1"/>
                      </a:solidFill>
                      <a:latin typeface="Helvetica" charset="0"/>
                      <a:ea typeface="ＭＳ Ｐゴシック" charset="0"/>
                    </a:defRPr>
                  </a:lvl9pPr>
                </a:lstStyle>
                <a:p>
                  <a:pPr algn="just" defTabSz="2377440" eaLnBrk="1" hangingPunct="1">
                    <a:spcAft>
                      <a:spcPts val="595"/>
                    </a:spcAft>
                    <a:tabLst>
                      <a:tab pos="508000" algn="l"/>
                    </a:tabLst>
                  </a:pPr>
                  <a:r>
                    <a:rPr lang="en-US" sz="5404" b="1" dirty="0">
                      <a:solidFill>
                        <a:srgbClr val="73000A"/>
                      </a:solidFill>
                      <a:latin typeface="Times New Roman" panose="02020603050405020304" pitchFamily="18" charset="0"/>
                      <a:cs typeface="Times New Roman" panose="02020603050405020304" pitchFamily="18" charset="0"/>
                    </a:rPr>
                    <a:t>Introduction</a:t>
                  </a:r>
                </a:p>
                <a:p>
                  <a:pPr algn="just"/>
                  <a:r>
                    <a:rPr lang="en-US" sz="3199" b="1" dirty="0">
                      <a:latin typeface="Times New Roman" panose="02020603050405020304" pitchFamily="18" charset="0"/>
                      <a:cs typeface="Times New Roman" panose="02020603050405020304" pitchFamily="18" charset="0"/>
                    </a:rPr>
                    <a:t>The </a:t>
                  </a:r>
                  <a:r>
                    <a:rPr lang="en-US" sz="3199" b="1" dirty="0" err="1">
                      <a:latin typeface="Times New Roman" panose="02020603050405020304" pitchFamily="18" charset="0"/>
                      <a:cs typeface="Times New Roman" panose="02020603050405020304" pitchFamily="18" charset="0"/>
                    </a:rPr>
                    <a:t>N170</a:t>
                  </a:r>
                  <a:r>
                    <a:rPr lang="en-US" sz="3199" b="1" dirty="0">
                      <a:latin typeface="Times New Roman" panose="02020603050405020304" pitchFamily="18" charset="0"/>
                      <a:cs typeface="Times New Roman" panose="02020603050405020304" pitchFamily="18" charset="0"/>
                    </a:rPr>
                    <a:t> ERP component has been widely identified as a face‐sensitive neural</a:t>
                  </a:r>
                </a:p>
                <a:p>
                  <a:pPr algn="just"/>
                  <a:r>
                    <a:rPr lang="en-US" sz="3199" b="1" dirty="0">
                      <a:latin typeface="Times New Roman" panose="02020603050405020304" pitchFamily="18" charset="0"/>
                      <a:cs typeface="Times New Roman" panose="02020603050405020304" pitchFamily="18" charset="0"/>
                    </a:rPr>
                    <a:t>marker. Despite extensive investigations conducted to examine the neural sources of</a:t>
                  </a:r>
                </a:p>
                <a:p>
                  <a:pPr algn="just"/>
                  <a:r>
                    <a:rPr lang="en-US" sz="3199" b="1" dirty="0" err="1">
                      <a:latin typeface="Times New Roman" panose="02020603050405020304" pitchFamily="18" charset="0"/>
                      <a:cs typeface="Times New Roman" panose="02020603050405020304" pitchFamily="18" charset="0"/>
                    </a:rPr>
                    <a:t>N170</a:t>
                  </a:r>
                  <a:r>
                    <a:rPr lang="en-US" sz="3199" b="1" dirty="0">
                      <a:latin typeface="Times New Roman" panose="02020603050405020304" pitchFamily="18" charset="0"/>
                      <a:cs typeface="Times New Roman" panose="02020603050405020304" pitchFamily="18" charset="0"/>
                    </a:rPr>
                    <a:t>, there are two issues in prior literature: (a) few studies used individualized</a:t>
                  </a:r>
                </a:p>
                <a:p>
                  <a:pPr algn="just"/>
                  <a:r>
                    <a:rPr lang="en-US" sz="3199" b="1" dirty="0">
                      <a:latin typeface="Times New Roman" panose="02020603050405020304" pitchFamily="18" charset="0"/>
                      <a:cs typeface="Times New Roman" panose="02020603050405020304" pitchFamily="18" charset="0"/>
                    </a:rPr>
                    <a:t>anatomy as head model for the cortical source analysis of the </a:t>
                  </a:r>
                  <a:r>
                    <a:rPr lang="en-US" sz="3199" b="1" dirty="0" err="1">
                      <a:latin typeface="Times New Roman" panose="02020603050405020304" pitchFamily="18" charset="0"/>
                      <a:cs typeface="Times New Roman" panose="02020603050405020304" pitchFamily="18" charset="0"/>
                    </a:rPr>
                    <a:t>N170</a:t>
                  </a:r>
                  <a:r>
                    <a:rPr lang="en-US" sz="3199" b="1" dirty="0">
                      <a:latin typeface="Times New Roman" panose="02020603050405020304" pitchFamily="18" charset="0"/>
                      <a:cs typeface="Times New Roman" panose="02020603050405020304" pitchFamily="18" charset="0"/>
                    </a:rPr>
                    <a:t>, and (b) the relationship between the </a:t>
                  </a:r>
                  <a:r>
                    <a:rPr lang="en-US" sz="3199" b="1" dirty="0" err="1">
                      <a:latin typeface="Times New Roman" panose="02020603050405020304" pitchFamily="18" charset="0"/>
                      <a:cs typeface="Times New Roman" panose="02020603050405020304" pitchFamily="18" charset="0"/>
                    </a:rPr>
                    <a:t>N170</a:t>
                  </a:r>
                  <a:r>
                    <a:rPr lang="en-US" sz="3199" b="1" dirty="0">
                      <a:latin typeface="Times New Roman" panose="02020603050405020304" pitchFamily="18" charset="0"/>
                      <a:cs typeface="Times New Roman" panose="02020603050405020304" pitchFamily="18" charset="0"/>
                    </a:rPr>
                    <a:t> and face‐selective regions from fMRI studies is unclear.</a:t>
                  </a:r>
                </a:p>
                <a:p>
                  <a:pPr algn="just"/>
                  <a:r>
                    <a:rPr lang="en-US" sz="3199" b="1" dirty="0">
                      <a:latin typeface="Times New Roman" panose="02020603050405020304" pitchFamily="18" charset="0"/>
                      <a:cs typeface="Times New Roman" panose="02020603050405020304" pitchFamily="18" charset="0"/>
                    </a:rPr>
                    <a:t>Here, we addressed these questions by presenting pictures of faces and houses to the</a:t>
                  </a:r>
                </a:p>
                <a:p>
                  <a:pPr algn="just"/>
                  <a:r>
                    <a:rPr lang="en-US" sz="3199" b="1" dirty="0">
                      <a:latin typeface="Times New Roman" panose="02020603050405020304" pitchFamily="18" charset="0"/>
                      <a:cs typeface="Times New Roman" panose="02020603050405020304" pitchFamily="18" charset="0"/>
                    </a:rPr>
                    <a:t>same group of healthy adults and recording structural MRI, fMRI, and high‐density</a:t>
                  </a:r>
                </a:p>
                <a:p>
                  <a:pPr algn="just"/>
                  <a:r>
                    <a:rPr lang="en-US" sz="3199" b="1" dirty="0">
                      <a:latin typeface="Times New Roman" panose="02020603050405020304" pitchFamily="18" charset="0"/>
                      <a:cs typeface="Times New Roman" panose="02020603050405020304" pitchFamily="18" charset="0"/>
                    </a:rPr>
                    <a:t>ERPs in separate sessions.</a:t>
                  </a:r>
                </a:p>
                <a:p>
                  <a:pPr algn="just"/>
                  <a:endParaRPr lang="en-US" sz="3199" b="1" dirty="0">
                    <a:latin typeface="Times New Roman" panose="02020603050405020304" pitchFamily="18" charset="0"/>
                    <a:cs typeface="Times New Roman" panose="02020603050405020304" pitchFamily="18" charset="0"/>
                  </a:endParaRPr>
                </a:p>
                <a:p>
                  <a:pPr algn="just" eaLnBrk="1" hangingPunct="1">
                    <a:spcAft>
                      <a:spcPts val="595"/>
                    </a:spcAft>
                  </a:pPr>
                  <a:r>
                    <a:rPr lang="en-US" sz="5404" b="1" dirty="0">
                      <a:solidFill>
                        <a:srgbClr val="73000A"/>
                      </a:solidFill>
                      <a:latin typeface="Times New Roman" panose="02020603050405020304" pitchFamily="18" charset="0"/>
                      <a:cs typeface="Times New Roman" panose="02020603050405020304" pitchFamily="18" charset="0"/>
                    </a:rPr>
                    <a:t>Methods</a:t>
                  </a:r>
                  <a:r>
                    <a:rPr lang="en-US" sz="4802" dirty="0">
                      <a:solidFill>
                        <a:srgbClr val="FF8000"/>
                      </a:solidFill>
                      <a:latin typeface="Times New Roman" panose="02020603050405020304" pitchFamily="18" charset="0"/>
                      <a:ea typeface="Helvetica" charset="0"/>
                      <a:cs typeface="Times New Roman" panose="02020603050405020304" pitchFamily="18" charset="0"/>
                    </a:rPr>
                    <a:t>	</a:t>
                  </a:r>
                  <a:endParaRPr lang="en-US" sz="4802" dirty="0">
                    <a:latin typeface="Times New Roman" panose="02020603050405020304" pitchFamily="18" charset="0"/>
                    <a:ea typeface="Helvetica" charset="0"/>
                    <a:cs typeface="Times New Roman" panose="02020603050405020304" pitchFamily="18" charset="0"/>
                  </a:endParaRPr>
                </a:p>
                <a:p>
                  <a:pPr algn="just" eaLnBrk="1" hangingPunct="1"/>
                  <a:r>
                    <a:rPr lang="en-US" sz="4200" b="1" dirty="0">
                      <a:solidFill>
                        <a:srgbClr val="73000A"/>
                      </a:solidFill>
                      <a:latin typeface="Times New Roman" panose="02020603050405020304" pitchFamily="18" charset="0"/>
                      <a:cs typeface="Times New Roman" panose="02020603050405020304" pitchFamily="18" charset="0"/>
                    </a:rPr>
                    <a:t>Participants</a:t>
                  </a:r>
                </a:p>
                <a:p>
                  <a:pPr algn="just" eaLnBrk="1" hangingPunct="1"/>
                  <a:r>
                    <a:rPr lang="en-US" sz="4004" b="1" dirty="0">
                      <a:latin typeface="Times New Roman" panose="02020603050405020304" pitchFamily="18" charset="0"/>
                      <a:cs typeface="Times New Roman" panose="02020603050405020304" pitchFamily="18" charset="0"/>
                    </a:rPr>
                    <a:t>34 volunteers (mean age, 23.4 years; SD, 5.2 years, 13 male) participated the ERP, structural MRI, and fMRI in separate sessions.</a:t>
                  </a:r>
                  <a:endParaRPr lang="en-US" sz="4200" b="1" dirty="0">
                    <a:solidFill>
                      <a:srgbClr val="73000A"/>
                    </a:solidFill>
                    <a:latin typeface="Times New Roman" panose="02020603050405020304" pitchFamily="18" charset="0"/>
                    <a:cs typeface="Times New Roman" panose="02020603050405020304" pitchFamily="18" charset="0"/>
                  </a:endParaRPr>
                </a:p>
                <a:p>
                  <a:pPr algn="just" eaLnBrk="1" hangingPunct="1"/>
                  <a:r>
                    <a:rPr lang="en-US" sz="4200" b="1" dirty="0">
                      <a:solidFill>
                        <a:srgbClr val="73000A"/>
                      </a:solidFill>
                      <a:latin typeface="Times New Roman" panose="02020603050405020304" pitchFamily="18" charset="0"/>
                      <a:cs typeface="Times New Roman" panose="02020603050405020304" pitchFamily="18" charset="0"/>
                    </a:rPr>
                    <a:t>Procedure</a:t>
                  </a:r>
                </a:p>
                <a:p>
                  <a:pPr algn="just" eaLnBrk="1" hangingPunct="1"/>
                  <a:r>
                    <a:rPr lang="en-US" sz="4004" b="1" dirty="0">
                      <a:latin typeface="Times New Roman" panose="02020603050405020304" pitchFamily="18" charset="0"/>
                      <a:cs typeface="Times New Roman" panose="02020603050405020304" pitchFamily="18" charset="0"/>
                    </a:rPr>
                    <a:t>Participants were presented with four categories of stimuli: upright faces,</a:t>
                  </a:r>
                </a:p>
                <a:p>
                  <a:pPr algn="just" eaLnBrk="1" hangingPunct="1"/>
                  <a:r>
                    <a:rPr lang="en-US" sz="4004" b="1" dirty="0">
                      <a:latin typeface="Times New Roman" panose="02020603050405020304" pitchFamily="18" charset="0"/>
                      <a:cs typeface="Times New Roman" panose="02020603050405020304" pitchFamily="18" charset="0"/>
                    </a:rPr>
                    <a:t>inverted faces, upright houses, and invert houses. A trial-by-trial design was used for the ERP experiment, whereas a block design was used for the fMRI experiment.</a:t>
                  </a:r>
                </a:p>
              </p:txBody>
            </p:sp>
            <p:grpSp>
              <p:nvGrpSpPr>
                <p:cNvPr id="151" name="Group 150"/>
                <p:cNvGrpSpPr/>
                <p:nvPr/>
              </p:nvGrpSpPr>
              <p:grpSpPr>
                <a:xfrm>
                  <a:off x="1166819" y="70698"/>
                  <a:ext cx="48872774" cy="4634651"/>
                  <a:chOff x="1166819" y="70698"/>
                  <a:chExt cx="48872774" cy="4634651"/>
                </a:xfrm>
              </p:grpSpPr>
              <p:grpSp>
                <p:nvGrpSpPr>
                  <p:cNvPr id="150" name="Group 149"/>
                  <p:cNvGrpSpPr/>
                  <p:nvPr/>
                </p:nvGrpSpPr>
                <p:grpSpPr>
                  <a:xfrm>
                    <a:off x="8700780" y="70698"/>
                    <a:ext cx="32241448" cy="4022908"/>
                    <a:chOff x="8700780" y="70698"/>
                    <a:chExt cx="32241448" cy="4022908"/>
                  </a:xfrm>
                </p:grpSpPr>
                <p:sp>
                  <p:nvSpPr>
                    <p:cNvPr id="14340" name="Text Box 14"/>
                    <p:cNvSpPr txBox="1">
                      <a:spLocks noChangeAspect="1" noChangeArrowheads="1"/>
                    </p:cNvSpPr>
                    <p:nvPr/>
                  </p:nvSpPr>
                  <p:spPr bwMode="auto">
                    <a:xfrm>
                      <a:off x="8700780" y="2462412"/>
                      <a:ext cx="32241448" cy="16311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txBody>
                    <a:bodyPr wrap="square" lIns="274309" tIns="274309" rIns="274309" bIns="274309">
                      <a:spAutoFit/>
                    </a:bodyPr>
                    <a:lstStyle>
                      <a:lvl1pPr eaLnBrk="0" hangingPunct="0">
                        <a:defRPr sz="3200">
                          <a:solidFill>
                            <a:schemeClr val="tx1"/>
                          </a:solidFill>
                          <a:latin typeface="Helvetica" charset="0"/>
                          <a:ea typeface="ＭＳ Ｐゴシック" charset="0"/>
                          <a:cs typeface="ＭＳ Ｐゴシック" charset="0"/>
                        </a:defRPr>
                      </a:lvl1pPr>
                      <a:lvl2pPr marL="37931725" indent="-37474525" eaLnBrk="0" hangingPunct="0">
                        <a:defRPr sz="3200">
                          <a:solidFill>
                            <a:schemeClr val="tx1"/>
                          </a:solidFill>
                          <a:latin typeface="Helvetica" charset="0"/>
                          <a:ea typeface="ＭＳ Ｐゴシック" charset="0"/>
                        </a:defRPr>
                      </a:lvl2pPr>
                      <a:lvl3pPr eaLnBrk="0" hangingPunct="0">
                        <a:defRPr sz="3200">
                          <a:solidFill>
                            <a:schemeClr val="tx1"/>
                          </a:solidFill>
                          <a:latin typeface="Helvetica" charset="0"/>
                          <a:ea typeface="ＭＳ Ｐゴシック" charset="0"/>
                        </a:defRPr>
                      </a:lvl3pPr>
                      <a:lvl4pPr eaLnBrk="0" hangingPunct="0">
                        <a:defRPr sz="3200">
                          <a:solidFill>
                            <a:schemeClr val="tx1"/>
                          </a:solidFill>
                          <a:latin typeface="Helvetica" charset="0"/>
                          <a:ea typeface="ＭＳ Ｐゴシック" charset="0"/>
                        </a:defRPr>
                      </a:lvl4pPr>
                      <a:lvl5pPr eaLnBrk="0" hangingPunct="0">
                        <a:defRPr sz="3200">
                          <a:solidFill>
                            <a:schemeClr val="tx1"/>
                          </a:solidFill>
                          <a:latin typeface="Helvetica" charset="0"/>
                          <a:ea typeface="ＭＳ Ｐゴシック" charset="0"/>
                        </a:defRPr>
                      </a:lvl5pPr>
                      <a:lvl6pPr marL="457200" eaLnBrk="0" fontAlgn="base" hangingPunct="0">
                        <a:spcBef>
                          <a:spcPct val="0"/>
                        </a:spcBef>
                        <a:spcAft>
                          <a:spcPct val="0"/>
                        </a:spcAft>
                        <a:defRPr sz="3200">
                          <a:solidFill>
                            <a:schemeClr val="tx1"/>
                          </a:solidFill>
                          <a:latin typeface="Helvetica" charset="0"/>
                          <a:ea typeface="ＭＳ Ｐゴシック" charset="0"/>
                        </a:defRPr>
                      </a:lvl6pPr>
                      <a:lvl7pPr marL="914400" eaLnBrk="0" fontAlgn="base" hangingPunct="0">
                        <a:spcBef>
                          <a:spcPct val="0"/>
                        </a:spcBef>
                        <a:spcAft>
                          <a:spcPct val="0"/>
                        </a:spcAft>
                        <a:defRPr sz="3200">
                          <a:solidFill>
                            <a:schemeClr val="tx1"/>
                          </a:solidFill>
                          <a:latin typeface="Helvetica" charset="0"/>
                          <a:ea typeface="ＭＳ Ｐゴシック" charset="0"/>
                        </a:defRPr>
                      </a:lvl7pPr>
                      <a:lvl8pPr marL="1371600" eaLnBrk="0" fontAlgn="base" hangingPunct="0">
                        <a:spcBef>
                          <a:spcPct val="0"/>
                        </a:spcBef>
                        <a:spcAft>
                          <a:spcPct val="0"/>
                        </a:spcAft>
                        <a:defRPr sz="3200">
                          <a:solidFill>
                            <a:schemeClr val="tx1"/>
                          </a:solidFill>
                          <a:latin typeface="Helvetica" charset="0"/>
                          <a:ea typeface="ＭＳ Ｐゴシック" charset="0"/>
                        </a:defRPr>
                      </a:lvl8pPr>
                      <a:lvl9pPr marL="1828800" eaLnBrk="0" fontAlgn="base" hangingPunct="0">
                        <a:spcBef>
                          <a:spcPct val="0"/>
                        </a:spcBef>
                        <a:spcAft>
                          <a:spcPct val="0"/>
                        </a:spcAft>
                        <a:defRPr sz="3200">
                          <a:solidFill>
                            <a:schemeClr val="tx1"/>
                          </a:solidFill>
                          <a:latin typeface="Helvetica" charset="0"/>
                          <a:ea typeface="ＭＳ Ｐゴシック" charset="0"/>
                        </a:defRPr>
                      </a:lvl9pPr>
                    </a:lstStyle>
                    <a:p>
                      <a:pPr algn="ctr" eaLnBrk="1" hangingPunct="1">
                        <a:spcBef>
                          <a:spcPct val="50000"/>
                        </a:spcBef>
                      </a:pPr>
                      <a:r>
                        <a:rPr lang="en-US" sz="7000" b="1" dirty="0" err="1">
                          <a:latin typeface="Times New Roman" panose="02020603050405020304" pitchFamily="18" charset="0"/>
                          <a:cs typeface="Times New Roman" panose="02020603050405020304" pitchFamily="18" charset="0"/>
                        </a:rPr>
                        <a:t>Chuanji</a:t>
                      </a:r>
                      <a:r>
                        <a:rPr lang="en-US" sz="7000" b="1" dirty="0">
                          <a:latin typeface="Times New Roman" panose="02020603050405020304" pitchFamily="18" charset="0"/>
                          <a:cs typeface="Times New Roman" panose="02020603050405020304" pitchFamily="18" charset="0"/>
                        </a:rPr>
                        <a:t> </a:t>
                      </a:r>
                      <a:r>
                        <a:rPr lang="en-US" sz="7000" b="1" dirty="0" err="1">
                          <a:latin typeface="Times New Roman" panose="02020603050405020304" pitchFamily="18" charset="0"/>
                          <a:cs typeface="Times New Roman" panose="02020603050405020304" pitchFamily="18" charset="0"/>
                        </a:rPr>
                        <a:t>Gao,</a:t>
                      </a:r>
                      <a:r>
                        <a:rPr lang="en-US" sz="7000" b="1" dirty="0">
                          <a:latin typeface="Times New Roman" panose="02020603050405020304" pitchFamily="18" charset="0"/>
                          <a:cs typeface="Times New Roman" panose="02020603050405020304" pitchFamily="18" charset="0"/>
                        </a:rPr>
                        <a:t> Stefania Conte, John E. Richards, Wanze Xie, and Taylor </a:t>
                      </a:r>
                      <a:r>
                        <a:rPr lang="en-US" sz="7000" b="1" dirty="0" err="1">
                          <a:latin typeface="Times New Roman" panose="02020603050405020304" pitchFamily="18" charset="0"/>
                          <a:cs typeface="Times New Roman" panose="02020603050405020304" pitchFamily="18" charset="0"/>
                        </a:rPr>
                        <a:t>Hanayik</a:t>
                      </a:r>
                      <a:endParaRPr lang="en-US" sz="7000" dirty="0">
                        <a:latin typeface="Times New Roman" panose="02020603050405020304" pitchFamily="18" charset="0"/>
                        <a:cs typeface="Times New Roman" panose="02020603050405020304" pitchFamily="18" charset="0"/>
                      </a:endParaRPr>
                    </a:p>
                  </p:txBody>
                </p:sp>
                <p:sp>
                  <p:nvSpPr>
                    <p:cNvPr id="14344" name="Rectangle 180"/>
                    <p:cNvSpPr>
                      <a:spLocks noChangeAspect="1" noChangeArrowheads="1"/>
                    </p:cNvSpPr>
                    <p:nvPr/>
                  </p:nvSpPr>
                  <p:spPr bwMode="auto">
                    <a:xfrm>
                      <a:off x="8700780" y="70698"/>
                      <a:ext cx="32241448" cy="2554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91434" tIns="45717" rIns="91434" bIns="45717">
                      <a:spAutoFit/>
                    </a:bodyPr>
                    <a:lstStyle/>
                    <a:p>
                      <a:pPr algn="ctr"/>
                      <a:r>
                        <a:rPr lang="en-US" sz="8000" b="1" dirty="0">
                          <a:latin typeface="Times New Roman" panose="02020603050405020304" pitchFamily="18" charset="0"/>
                          <a:cs typeface="Times New Roman" panose="02020603050405020304" pitchFamily="18" charset="0"/>
                        </a:rPr>
                        <a:t>The neural sources of </a:t>
                      </a:r>
                      <a:r>
                        <a:rPr lang="en-US" sz="8000" b="1" dirty="0" err="1">
                          <a:latin typeface="Times New Roman" panose="02020603050405020304" pitchFamily="18" charset="0"/>
                          <a:cs typeface="Times New Roman" panose="02020603050405020304" pitchFamily="18" charset="0"/>
                        </a:rPr>
                        <a:t>N170</a:t>
                      </a:r>
                      <a:r>
                        <a:rPr lang="en-US" sz="8000" b="1" dirty="0">
                          <a:latin typeface="Times New Roman" panose="02020603050405020304" pitchFamily="18" charset="0"/>
                          <a:cs typeface="Times New Roman" panose="02020603050405020304" pitchFamily="18" charset="0"/>
                        </a:rPr>
                        <a:t>: Understanding timing of activation in face-selective areas</a:t>
                      </a:r>
                    </a:p>
                  </p:txBody>
                </p:sp>
              </p:grpSp>
              <p:cxnSp>
                <p:nvCxnSpPr>
                  <p:cNvPr id="37" name="Straight Connector 36"/>
                  <p:cNvCxnSpPr>
                    <a:cxnSpLocks noChangeAspect="1" noChangeShapeType="1"/>
                  </p:cNvCxnSpPr>
                  <p:nvPr/>
                </p:nvCxnSpPr>
                <p:spPr bwMode="auto">
                  <a:xfrm>
                    <a:off x="1166819" y="4648201"/>
                    <a:ext cx="48872774" cy="57148"/>
                  </a:xfrm>
                  <a:prstGeom prst="line">
                    <a:avLst/>
                  </a:prstGeom>
                  <a:noFill/>
                  <a:ln w="25400">
                    <a:solidFill>
                      <a:srgbClr val="73000A"/>
                    </a:solidFill>
                    <a:round/>
                    <a:headEnd/>
                    <a:tailEnd/>
                  </a:ln>
                  <a:effectLst>
                    <a:outerShdw dist="20000" dir="5400000" rotWithShape="0">
                      <a:srgbClr val="808080">
                        <a:alpha val="37999"/>
                      </a:srgbClr>
                    </a:outerShdw>
                  </a:effectLst>
                </p:spPr>
              </p:cxnSp>
            </p:grpSp>
          </p:grpSp>
        </p:grpSp>
      </p:grpSp>
      <p:sp>
        <p:nvSpPr>
          <p:cNvPr id="14343" name="Text Box 117"/>
          <p:cNvSpPr txBox="1">
            <a:spLocks noChangeArrowheads="1"/>
          </p:cNvSpPr>
          <p:nvPr/>
        </p:nvSpPr>
        <p:spPr bwMode="auto">
          <a:xfrm>
            <a:off x="27355797" y="15105066"/>
            <a:ext cx="8602664" cy="49307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1434" tIns="45717" rIns="91434" bIns="45717">
            <a:spAutoFit/>
          </a:bodyPr>
          <a:lstStyle>
            <a:lvl1pPr eaLnBrk="0" hangingPunct="0">
              <a:defRPr sz="3200">
                <a:solidFill>
                  <a:schemeClr val="tx1"/>
                </a:solidFill>
                <a:latin typeface="Helvetica" charset="0"/>
                <a:ea typeface="ＭＳ Ｐゴシック" charset="0"/>
                <a:cs typeface="ＭＳ Ｐゴシック" charset="0"/>
              </a:defRPr>
            </a:lvl1pPr>
            <a:lvl2pPr marL="37931725" indent="-37474525" eaLnBrk="0" hangingPunct="0">
              <a:defRPr sz="3200">
                <a:solidFill>
                  <a:schemeClr val="tx1"/>
                </a:solidFill>
                <a:latin typeface="Helvetica" charset="0"/>
                <a:ea typeface="ＭＳ Ｐゴシック" charset="0"/>
              </a:defRPr>
            </a:lvl2pPr>
            <a:lvl3pPr eaLnBrk="0" hangingPunct="0">
              <a:defRPr sz="3200">
                <a:solidFill>
                  <a:schemeClr val="tx1"/>
                </a:solidFill>
                <a:latin typeface="Helvetica" charset="0"/>
                <a:ea typeface="ＭＳ Ｐゴシック" charset="0"/>
              </a:defRPr>
            </a:lvl3pPr>
            <a:lvl4pPr eaLnBrk="0" hangingPunct="0">
              <a:defRPr sz="3200">
                <a:solidFill>
                  <a:schemeClr val="tx1"/>
                </a:solidFill>
                <a:latin typeface="Helvetica" charset="0"/>
                <a:ea typeface="ＭＳ Ｐゴシック" charset="0"/>
              </a:defRPr>
            </a:lvl4pPr>
            <a:lvl5pPr eaLnBrk="0" hangingPunct="0">
              <a:defRPr sz="3200">
                <a:solidFill>
                  <a:schemeClr val="tx1"/>
                </a:solidFill>
                <a:latin typeface="Helvetica" charset="0"/>
                <a:ea typeface="ＭＳ Ｐゴシック" charset="0"/>
              </a:defRPr>
            </a:lvl5pPr>
            <a:lvl6pPr marL="457200" eaLnBrk="0" fontAlgn="base" hangingPunct="0">
              <a:spcBef>
                <a:spcPct val="0"/>
              </a:spcBef>
              <a:spcAft>
                <a:spcPct val="0"/>
              </a:spcAft>
              <a:defRPr sz="3200">
                <a:solidFill>
                  <a:schemeClr val="tx1"/>
                </a:solidFill>
                <a:latin typeface="Helvetica" charset="0"/>
                <a:ea typeface="ＭＳ Ｐゴシック" charset="0"/>
              </a:defRPr>
            </a:lvl6pPr>
            <a:lvl7pPr marL="914400" eaLnBrk="0" fontAlgn="base" hangingPunct="0">
              <a:spcBef>
                <a:spcPct val="0"/>
              </a:spcBef>
              <a:spcAft>
                <a:spcPct val="0"/>
              </a:spcAft>
              <a:defRPr sz="3200">
                <a:solidFill>
                  <a:schemeClr val="tx1"/>
                </a:solidFill>
                <a:latin typeface="Helvetica" charset="0"/>
                <a:ea typeface="ＭＳ Ｐゴシック" charset="0"/>
              </a:defRPr>
            </a:lvl7pPr>
            <a:lvl8pPr marL="1371600" eaLnBrk="0" fontAlgn="base" hangingPunct="0">
              <a:spcBef>
                <a:spcPct val="0"/>
              </a:spcBef>
              <a:spcAft>
                <a:spcPct val="0"/>
              </a:spcAft>
              <a:defRPr sz="3200">
                <a:solidFill>
                  <a:schemeClr val="tx1"/>
                </a:solidFill>
                <a:latin typeface="Helvetica" charset="0"/>
                <a:ea typeface="ＭＳ Ｐゴシック" charset="0"/>
              </a:defRPr>
            </a:lvl8pPr>
            <a:lvl9pPr marL="1828800" eaLnBrk="0" fontAlgn="base" hangingPunct="0">
              <a:spcBef>
                <a:spcPct val="0"/>
              </a:spcBef>
              <a:spcAft>
                <a:spcPct val="0"/>
              </a:spcAft>
              <a:defRPr sz="3200">
                <a:solidFill>
                  <a:schemeClr val="tx1"/>
                </a:solidFill>
                <a:latin typeface="Helvetica" charset="0"/>
                <a:ea typeface="ＭＳ Ｐゴシック" charset="0"/>
              </a:defRPr>
            </a:lvl9pPr>
          </a:lstStyle>
          <a:p>
            <a:pPr eaLnBrk="1" hangingPunct="1">
              <a:spcBef>
                <a:spcPct val="10000"/>
              </a:spcBef>
            </a:pPr>
            <a:r>
              <a:rPr lang="en-US" sz="2604">
                <a:latin typeface="Times New Roman" panose="02020603050405020304" pitchFamily="18" charset="0"/>
                <a:cs typeface="Times New Roman" panose="02020603050405020304" pitchFamily="18" charset="0"/>
              </a:rPr>
              <a:t>		</a:t>
            </a:r>
          </a:p>
        </p:txBody>
      </p:sp>
      <p:sp>
        <p:nvSpPr>
          <p:cNvPr id="11" name="Rectangle 10"/>
          <p:cNvSpPr/>
          <p:nvPr/>
        </p:nvSpPr>
        <p:spPr>
          <a:xfrm>
            <a:off x="45323604" y="24296916"/>
            <a:ext cx="2634261" cy="849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401">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0312" t="21124" r="9063" b="22087"/>
          <a:stretch/>
        </p:blipFill>
        <p:spPr>
          <a:xfrm>
            <a:off x="46081956" y="114307"/>
            <a:ext cx="4261019" cy="4467225"/>
          </a:xfrm>
          <a:prstGeom prst="rect">
            <a:avLst/>
          </a:prstGeom>
        </p:spPr>
      </p:pic>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l="61630" t="11962" r="21098" b="64704"/>
          <a:stretch/>
        </p:blipFill>
        <p:spPr>
          <a:xfrm>
            <a:off x="43870166" y="9527"/>
            <a:ext cx="2285997" cy="2316076"/>
          </a:xfrm>
          <a:prstGeom prst="rect">
            <a:avLst/>
          </a:prstGeom>
        </p:spPr>
      </p:pic>
      <p:pic>
        <p:nvPicPr>
          <p:cNvPr id="41" name="Picture 40"/>
          <p:cNvPicPr>
            <a:picLocks noChangeAspect="1"/>
          </p:cNvPicPr>
          <p:nvPr/>
        </p:nvPicPr>
        <p:blipFill rotWithShape="1">
          <a:blip r:embed="rId6">
            <a:extLst>
              <a:ext uri="{28A0092B-C50C-407E-A947-70E740481C1C}">
                <a14:useLocalDpi xmlns:a14="http://schemas.microsoft.com/office/drawing/2010/main" val="0"/>
              </a:ext>
            </a:extLst>
          </a:blip>
          <a:srcRect l="61630" t="43073" r="21098" b="32482"/>
          <a:stretch/>
        </p:blipFill>
        <p:spPr>
          <a:xfrm>
            <a:off x="43890088" y="2247945"/>
            <a:ext cx="2285997" cy="2426368"/>
          </a:xfrm>
          <a:prstGeom prst="rect">
            <a:avLst/>
          </a:prstGeom>
        </p:spPr>
      </p:pic>
      <p:sp>
        <p:nvSpPr>
          <p:cNvPr id="59" name="Rectangle 180"/>
          <p:cNvSpPr>
            <a:spLocks noChangeAspect="1" noChangeArrowheads="1"/>
          </p:cNvSpPr>
          <p:nvPr/>
        </p:nvSpPr>
        <p:spPr bwMode="auto">
          <a:xfrm>
            <a:off x="7199959" y="20133981"/>
            <a:ext cx="5673843" cy="1169545"/>
          </a:xfrm>
          <a:prstGeom prst="rect">
            <a:avLst/>
          </a:prstGeom>
          <a:solidFill>
            <a:schemeClr val="bg1"/>
          </a:solid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91434" tIns="45717" rIns="91434" bIns="45717">
            <a:spAutoFit/>
          </a:bodyPr>
          <a:lstStyle/>
          <a:p>
            <a:pPr algn="ctr"/>
            <a:r>
              <a:rPr lang="en-US" sz="7000" b="1"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7"/>
          <a:stretch>
            <a:fillRect/>
          </a:stretch>
        </p:blipFill>
        <p:spPr>
          <a:xfrm>
            <a:off x="16945757" y="17461737"/>
            <a:ext cx="14936970" cy="8529009"/>
          </a:xfrm>
          <a:prstGeom prst="rect">
            <a:avLst/>
          </a:prstGeom>
        </p:spPr>
      </p:pic>
      <p:sp>
        <p:nvSpPr>
          <p:cNvPr id="85" name="TextBox 109"/>
          <p:cNvSpPr txBox="1">
            <a:spLocks noChangeAspect="1" noChangeArrowheads="1"/>
          </p:cNvSpPr>
          <p:nvPr/>
        </p:nvSpPr>
        <p:spPr bwMode="auto">
          <a:xfrm>
            <a:off x="16916407" y="16578493"/>
            <a:ext cx="16627736" cy="831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37931725" indent="-37474525" eaLnBrk="0" hangingPunct="0">
              <a:tabLst>
                <a:tab pos="508000" algn="l"/>
              </a:tabLst>
              <a:defRPr sz="3200">
                <a:solidFill>
                  <a:schemeClr val="tx1"/>
                </a:solidFill>
                <a:latin typeface="Helvetica" charset="0"/>
                <a:ea typeface="ＭＳ Ｐゴシック" charset="0"/>
              </a:defRPr>
            </a:lvl2pPr>
            <a:lvl3pPr eaLnBrk="0" hangingPunct="0">
              <a:tabLst>
                <a:tab pos="508000" algn="l"/>
              </a:tabLst>
              <a:defRPr sz="3200">
                <a:solidFill>
                  <a:schemeClr val="tx1"/>
                </a:solidFill>
                <a:latin typeface="Helvetica" charset="0"/>
                <a:ea typeface="ＭＳ Ｐゴシック" charset="0"/>
              </a:defRPr>
            </a:lvl3pPr>
            <a:lvl4pPr eaLnBrk="0" hangingPunct="0">
              <a:tabLst>
                <a:tab pos="508000" algn="l"/>
              </a:tabLst>
              <a:defRPr sz="3200">
                <a:solidFill>
                  <a:schemeClr val="tx1"/>
                </a:solidFill>
                <a:latin typeface="Helvetica" charset="0"/>
                <a:ea typeface="ＭＳ Ｐゴシック" charset="0"/>
              </a:defRPr>
            </a:lvl4pPr>
            <a:lvl5pPr eaLnBrk="0" hangingPunct="0">
              <a:tabLst>
                <a:tab pos="508000" algn="l"/>
              </a:tabLst>
              <a:defRPr sz="3200">
                <a:solidFill>
                  <a:schemeClr val="tx1"/>
                </a:solidFill>
                <a:latin typeface="Helvetica" charset="0"/>
                <a:ea typeface="ＭＳ Ｐゴシック" charset="0"/>
              </a:defRPr>
            </a:lvl5pPr>
            <a:lvl6pPr marL="4572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9144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1371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18288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spcAft>
                <a:spcPts val="595"/>
              </a:spcAft>
            </a:pPr>
            <a:r>
              <a:rPr lang="en-US" sz="4802" b="1" dirty="0">
                <a:latin typeface="Times New Roman" panose="02020603050405020304" pitchFamily="18" charset="0"/>
                <a:cs typeface="Times New Roman" panose="02020603050405020304" pitchFamily="18" charset="0"/>
              </a:rPr>
              <a:t>Individual differences in </a:t>
            </a:r>
            <a:r>
              <a:rPr lang="en-US" sz="4802" b="1" dirty="0" err="1">
                <a:latin typeface="Times New Roman" panose="02020603050405020304" pitchFamily="18" charset="0"/>
                <a:cs typeface="Times New Roman" panose="02020603050405020304" pitchFamily="18" charset="0"/>
              </a:rPr>
              <a:t>N170</a:t>
            </a:r>
            <a:r>
              <a:rPr lang="en-US" sz="4802" b="1" dirty="0">
                <a:latin typeface="Times New Roman" panose="02020603050405020304" pitchFamily="18" charset="0"/>
                <a:cs typeface="Times New Roman" panose="02020603050405020304" pitchFamily="18" charset="0"/>
              </a:rPr>
              <a:t> scalp distribution</a:t>
            </a:r>
          </a:p>
        </p:txBody>
      </p:sp>
      <p:sp>
        <p:nvSpPr>
          <p:cNvPr id="86" name="Rectangle 99"/>
          <p:cNvSpPr>
            <a:spLocks noChangeAspect="1" noChangeArrowheads="1"/>
          </p:cNvSpPr>
          <p:nvPr/>
        </p:nvSpPr>
        <p:spPr bwMode="auto">
          <a:xfrm>
            <a:off x="317515" y="26830970"/>
            <a:ext cx="16406353" cy="49404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p>
            <a:pPr algn="just">
              <a:spcAft>
                <a:spcPts val="595"/>
              </a:spcAft>
            </a:pPr>
            <a:r>
              <a:rPr lang="en-US" sz="5404" b="1" dirty="0">
                <a:solidFill>
                  <a:srgbClr val="73000A"/>
                </a:solidFill>
                <a:latin typeface="Times New Roman" panose="02020603050405020304" pitchFamily="18" charset="0"/>
                <a:ea typeface="Helvetica" charset="0"/>
                <a:cs typeface="Times New Roman" panose="02020603050405020304" pitchFamily="18" charset="0"/>
              </a:rPr>
              <a:t>Cortical sources for anatomical and functional ROIs</a:t>
            </a:r>
          </a:p>
          <a:p>
            <a:pPr marL="685800" indent="-685800" algn="just">
              <a:spcBef>
                <a:spcPct val="10000"/>
              </a:spcBef>
              <a:buFont typeface="Arial" panose="020B0604020202020204" pitchFamily="34" charset="0"/>
              <a:buChar char="•"/>
              <a:defRPr/>
            </a:pPr>
            <a:r>
              <a:rPr lang="en-US" sz="4000" b="1" dirty="0">
                <a:latin typeface="Times New Roman" panose="02020603050405020304" pitchFamily="18" charset="0"/>
                <a:cs typeface="Times New Roman" panose="02020603050405020304" pitchFamily="18" charset="0"/>
              </a:rPr>
              <a:t>individualized head models based on structural MRI scans from each participant;</a:t>
            </a:r>
          </a:p>
          <a:p>
            <a:pPr marL="685800" indent="-685800" algn="just">
              <a:spcBef>
                <a:spcPct val="10000"/>
              </a:spcBef>
              <a:buFont typeface="Arial" panose="020B0604020202020204" pitchFamily="34" charset="0"/>
              <a:buChar char="•"/>
              <a:defRPr/>
            </a:pPr>
            <a:r>
              <a:rPr lang="en-US" sz="4000" b="1" dirty="0">
                <a:latin typeface="Times New Roman" panose="02020603050405020304" pitchFamily="18" charset="0"/>
                <a:cs typeface="Times New Roman" panose="02020603050405020304" pitchFamily="18" charset="0"/>
              </a:rPr>
              <a:t>voxel-wise segmentation of all relevant materials;</a:t>
            </a:r>
          </a:p>
          <a:p>
            <a:pPr marL="685800" indent="-685800" algn="just">
              <a:spcBef>
                <a:spcPct val="10000"/>
              </a:spcBef>
              <a:buFont typeface="Arial" panose="020B0604020202020204" pitchFamily="34" charset="0"/>
              <a:buChar char="•"/>
              <a:defRPr/>
            </a:pPr>
            <a:r>
              <a:rPr lang="en-US" sz="4000" b="1" dirty="0">
                <a:latin typeface="Times New Roman" panose="02020603050405020304" pitchFamily="18" charset="0"/>
                <a:cs typeface="Times New Roman" panose="02020603050405020304" pitchFamily="18" charset="0"/>
              </a:rPr>
              <a:t>finite element method </a:t>
            </a:r>
          </a:p>
          <a:p>
            <a:pPr algn="just">
              <a:spcBef>
                <a:spcPct val="10000"/>
              </a:spcBef>
              <a:defRPr/>
            </a:pPr>
            <a:r>
              <a:rPr lang="en-US" sz="4000" b="1" dirty="0">
                <a:latin typeface="Times New Roman" panose="02020603050405020304" pitchFamily="18" charset="0"/>
                <a:cs typeface="Times New Roman" panose="02020603050405020304" pitchFamily="18" charset="0"/>
              </a:rPr>
              <a:t>We analyzed current density reconstruction values (CDR) from source analysis for anatomical and function regions of interest (ROIs).</a:t>
            </a:r>
          </a:p>
        </p:txBody>
      </p:sp>
      <p:pic>
        <p:nvPicPr>
          <p:cNvPr id="10" name="Picture 9"/>
          <p:cNvPicPr>
            <a:picLocks noChangeAspect="1"/>
          </p:cNvPicPr>
          <p:nvPr/>
        </p:nvPicPr>
        <p:blipFill>
          <a:blip r:embed="rId8"/>
          <a:stretch>
            <a:fillRect/>
          </a:stretch>
        </p:blipFill>
        <p:spPr>
          <a:xfrm>
            <a:off x="34037591" y="5687785"/>
            <a:ext cx="16002004" cy="9720306"/>
          </a:xfrm>
          <a:prstGeom prst="rect">
            <a:avLst/>
          </a:prstGeom>
        </p:spPr>
      </p:pic>
      <p:pic>
        <p:nvPicPr>
          <p:cNvPr id="16" name="Picture 15"/>
          <p:cNvPicPr>
            <a:picLocks noChangeAspect="1"/>
          </p:cNvPicPr>
          <p:nvPr/>
        </p:nvPicPr>
        <p:blipFill>
          <a:blip r:embed="rId9"/>
          <a:stretch>
            <a:fillRect/>
          </a:stretch>
        </p:blipFill>
        <p:spPr>
          <a:xfrm>
            <a:off x="42252583" y="16330640"/>
            <a:ext cx="8776301" cy="4972886"/>
          </a:xfrm>
          <a:prstGeom prst="rect">
            <a:avLst/>
          </a:prstGeom>
        </p:spPr>
      </p:pic>
      <p:pic>
        <p:nvPicPr>
          <p:cNvPr id="21" name="Picture 20"/>
          <p:cNvPicPr>
            <a:picLocks noChangeAspect="1"/>
          </p:cNvPicPr>
          <p:nvPr/>
        </p:nvPicPr>
        <p:blipFill>
          <a:blip r:embed="rId10"/>
          <a:stretch>
            <a:fillRect/>
          </a:stretch>
        </p:blipFill>
        <p:spPr>
          <a:xfrm>
            <a:off x="34037595" y="22598120"/>
            <a:ext cx="13700917" cy="8084701"/>
          </a:xfrm>
          <a:prstGeom prst="rect">
            <a:avLst/>
          </a:prstGeom>
        </p:spPr>
      </p:pic>
      <p:pic>
        <p:nvPicPr>
          <p:cNvPr id="24" name="Picture 23"/>
          <p:cNvPicPr>
            <a:picLocks noChangeAspect="1"/>
          </p:cNvPicPr>
          <p:nvPr/>
        </p:nvPicPr>
        <p:blipFill>
          <a:blip r:embed="rId11"/>
          <a:stretch>
            <a:fillRect/>
          </a:stretch>
        </p:blipFill>
        <p:spPr>
          <a:xfrm>
            <a:off x="34037595" y="16342317"/>
            <a:ext cx="7831680" cy="5170797"/>
          </a:xfrm>
          <a:prstGeom prst="rect">
            <a:avLst/>
          </a:prstGeom>
        </p:spPr>
      </p:pic>
      <p:sp>
        <p:nvSpPr>
          <p:cNvPr id="90" name="Rectangle 99"/>
          <p:cNvSpPr>
            <a:spLocks noChangeAspect="1" noChangeArrowheads="1"/>
          </p:cNvSpPr>
          <p:nvPr/>
        </p:nvSpPr>
        <p:spPr bwMode="auto">
          <a:xfrm>
            <a:off x="34037595" y="15344470"/>
            <a:ext cx="16305380" cy="831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p>
            <a:pPr>
              <a:spcBef>
                <a:spcPct val="10000"/>
              </a:spcBef>
              <a:defRPr/>
            </a:pPr>
            <a:r>
              <a:rPr lang="en-US" sz="4802" b="1" dirty="0" err="1">
                <a:latin typeface="Times New Roman" panose="02020603050405020304" pitchFamily="18" charset="0"/>
                <a:cs typeface="Times New Roman" panose="02020603050405020304" pitchFamily="18" charset="0"/>
              </a:rPr>
              <a:t>CDR</a:t>
            </a:r>
            <a:r>
              <a:rPr lang="en-US" sz="4802" b="1" dirty="0">
                <a:latin typeface="Times New Roman" panose="02020603050405020304" pitchFamily="18" charset="0"/>
                <a:cs typeface="Times New Roman" panose="02020603050405020304" pitchFamily="18" charset="0"/>
              </a:rPr>
              <a:t> values at anatomical and functional ROIs</a:t>
            </a:r>
          </a:p>
        </p:txBody>
      </p:sp>
      <p:sp>
        <p:nvSpPr>
          <p:cNvPr id="91" name="Rectangle 99"/>
          <p:cNvSpPr>
            <a:spLocks noChangeAspect="1" noChangeArrowheads="1"/>
          </p:cNvSpPr>
          <p:nvPr/>
        </p:nvSpPr>
        <p:spPr bwMode="auto">
          <a:xfrm>
            <a:off x="34037595" y="21639961"/>
            <a:ext cx="16305380" cy="8313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p>
            <a:pPr>
              <a:spcBef>
                <a:spcPct val="10000"/>
              </a:spcBef>
              <a:defRPr/>
            </a:pPr>
            <a:r>
              <a:rPr lang="en-US" sz="4802" b="1" dirty="0" err="1">
                <a:latin typeface="Times New Roman" panose="02020603050405020304" pitchFamily="18" charset="0"/>
                <a:cs typeface="Times New Roman" panose="02020603050405020304" pitchFamily="18" charset="0"/>
              </a:rPr>
              <a:t>CDR</a:t>
            </a:r>
            <a:r>
              <a:rPr lang="en-US" sz="4802" b="1" dirty="0">
                <a:latin typeface="Times New Roman" panose="02020603050405020304" pitchFamily="18" charset="0"/>
                <a:cs typeface="Times New Roman" panose="02020603050405020304" pitchFamily="18" charset="0"/>
              </a:rPr>
              <a:t> and BOLD contrast</a:t>
            </a:r>
          </a:p>
        </p:txBody>
      </p:sp>
      <p:sp>
        <p:nvSpPr>
          <p:cNvPr id="92" name="TextBox 109"/>
          <p:cNvSpPr txBox="1">
            <a:spLocks noChangeAspect="1" noChangeArrowheads="1"/>
          </p:cNvSpPr>
          <p:nvPr/>
        </p:nvSpPr>
        <p:spPr bwMode="auto">
          <a:xfrm>
            <a:off x="42715016" y="28398784"/>
            <a:ext cx="7957984" cy="53245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lIns="0" tIns="45717" rIns="0" bIns="45717">
            <a:spAutoFit/>
          </a:bodyPr>
          <a:lstStyle>
            <a:lvl1pPr eaLnBrk="0" hangingPunct="0">
              <a:tabLst>
                <a:tab pos="508000" algn="l"/>
              </a:tabLst>
              <a:defRPr sz="3200">
                <a:solidFill>
                  <a:schemeClr val="tx1"/>
                </a:solidFill>
                <a:latin typeface="Helvetica" charset="0"/>
                <a:ea typeface="ＭＳ Ｐゴシック" charset="0"/>
                <a:cs typeface="ＭＳ Ｐゴシック" charset="0"/>
              </a:defRPr>
            </a:lvl1pPr>
            <a:lvl2pPr marL="37931725" indent="-37474525" eaLnBrk="0" hangingPunct="0">
              <a:tabLst>
                <a:tab pos="508000" algn="l"/>
              </a:tabLst>
              <a:defRPr sz="3200">
                <a:solidFill>
                  <a:schemeClr val="tx1"/>
                </a:solidFill>
                <a:latin typeface="Helvetica" charset="0"/>
                <a:ea typeface="ＭＳ Ｐゴシック" charset="0"/>
              </a:defRPr>
            </a:lvl2pPr>
            <a:lvl3pPr eaLnBrk="0" hangingPunct="0">
              <a:tabLst>
                <a:tab pos="508000" algn="l"/>
              </a:tabLst>
              <a:defRPr sz="3200">
                <a:solidFill>
                  <a:schemeClr val="tx1"/>
                </a:solidFill>
                <a:latin typeface="Helvetica" charset="0"/>
                <a:ea typeface="ＭＳ Ｐゴシック" charset="0"/>
              </a:defRPr>
            </a:lvl3pPr>
            <a:lvl4pPr eaLnBrk="0" hangingPunct="0">
              <a:tabLst>
                <a:tab pos="508000" algn="l"/>
              </a:tabLst>
              <a:defRPr sz="3200">
                <a:solidFill>
                  <a:schemeClr val="tx1"/>
                </a:solidFill>
                <a:latin typeface="Helvetica" charset="0"/>
                <a:ea typeface="ＭＳ Ｐゴシック" charset="0"/>
              </a:defRPr>
            </a:lvl4pPr>
            <a:lvl5pPr eaLnBrk="0" hangingPunct="0">
              <a:tabLst>
                <a:tab pos="508000" algn="l"/>
              </a:tabLst>
              <a:defRPr sz="3200">
                <a:solidFill>
                  <a:schemeClr val="tx1"/>
                </a:solidFill>
                <a:latin typeface="Helvetica" charset="0"/>
                <a:ea typeface="ＭＳ Ｐゴシック" charset="0"/>
              </a:defRPr>
            </a:lvl5pPr>
            <a:lvl6pPr marL="457200" eaLnBrk="0" fontAlgn="base" hangingPunct="0">
              <a:spcBef>
                <a:spcPct val="0"/>
              </a:spcBef>
              <a:spcAft>
                <a:spcPct val="0"/>
              </a:spcAft>
              <a:tabLst>
                <a:tab pos="508000" algn="l"/>
              </a:tabLst>
              <a:defRPr sz="3200">
                <a:solidFill>
                  <a:schemeClr val="tx1"/>
                </a:solidFill>
                <a:latin typeface="Helvetica" charset="0"/>
                <a:ea typeface="ＭＳ Ｐゴシック" charset="0"/>
              </a:defRPr>
            </a:lvl6pPr>
            <a:lvl7pPr marL="914400" eaLnBrk="0" fontAlgn="base" hangingPunct="0">
              <a:spcBef>
                <a:spcPct val="0"/>
              </a:spcBef>
              <a:spcAft>
                <a:spcPct val="0"/>
              </a:spcAft>
              <a:tabLst>
                <a:tab pos="508000" algn="l"/>
              </a:tabLst>
              <a:defRPr sz="3200">
                <a:solidFill>
                  <a:schemeClr val="tx1"/>
                </a:solidFill>
                <a:latin typeface="Helvetica" charset="0"/>
                <a:ea typeface="ＭＳ Ｐゴシック" charset="0"/>
              </a:defRPr>
            </a:lvl7pPr>
            <a:lvl8pPr marL="1371600" eaLnBrk="0" fontAlgn="base" hangingPunct="0">
              <a:spcBef>
                <a:spcPct val="0"/>
              </a:spcBef>
              <a:spcAft>
                <a:spcPct val="0"/>
              </a:spcAft>
              <a:tabLst>
                <a:tab pos="508000" algn="l"/>
              </a:tabLst>
              <a:defRPr sz="3200">
                <a:solidFill>
                  <a:schemeClr val="tx1"/>
                </a:solidFill>
                <a:latin typeface="Helvetica" charset="0"/>
                <a:ea typeface="ＭＳ Ｐゴシック" charset="0"/>
              </a:defRPr>
            </a:lvl8pPr>
            <a:lvl9pPr marL="1828800" eaLnBrk="0" fontAlgn="base" hangingPunct="0">
              <a:spcBef>
                <a:spcPct val="0"/>
              </a:spcBef>
              <a:spcAft>
                <a:spcPct val="0"/>
              </a:spcAft>
              <a:tabLst>
                <a:tab pos="508000" algn="l"/>
              </a:tabLst>
              <a:defRPr sz="3200">
                <a:solidFill>
                  <a:schemeClr val="tx1"/>
                </a:solidFill>
                <a:latin typeface="Helvetica" charset="0"/>
                <a:ea typeface="ＭＳ Ｐゴシック" charset="0"/>
              </a:defRPr>
            </a:lvl9pPr>
          </a:lstStyle>
          <a:p>
            <a:pPr eaLnBrk="1" hangingPunct="1">
              <a:spcAft>
                <a:spcPts val="595"/>
              </a:spcAft>
            </a:pPr>
            <a:r>
              <a:rPr lang="en-US" b="1" dirty="0">
                <a:solidFill>
                  <a:srgbClr val="73000A"/>
                </a:solidFill>
                <a:latin typeface="Times New Roman" panose="02020603050405020304" pitchFamily="18" charset="0"/>
                <a:cs typeface="Times New Roman" panose="02020603050405020304" pitchFamily="18" charset="0"/>
              </a:rPr>
              <a:t>Acknowledgements</a:t>
            </a:r>
          </a:p>
          <a:p>
            <a:pPr>
              <a:spcAft>
                <a:spcPts val="595"/>
              </a:spcAft>
            </a:pPr>
            <a:r>
              <a:rPr lang="en-US" sz="2400" dirty="0" err="1"/>
              <a:t>Gao,</a:t>
            </a:r>
            <a:r>
              <a:rPr lang="en-US" sz="2400" dirty="0"/>
              <a:t> C., Conte, S., Richards, J. E., Xie, W., &amp; </a:t>
            </a:r>
            <a:r>
              <a:rPr lang="en-US" sz="2400" dirty="0" err="1"/>
              <a:t>Hanayik</a:t>
            </a:r>
            <a:r>
              <a:rPr lang="en-US" sz="2400" dirty="0"/>
              <a:t>, T. (2019). The neural sources of </a:t>
            </a:r>
            <a:r>
              <a:rPr lang="en-US" sz="2400" dirty="0" err="1"/>
              <a:t>N170</a:t>
            </a:r>
            <a:r>
              <a:rPr lang="en-US" sz="2400" dirty="0"/>
              <a:t>: Understanding timing of activation in face‐selective areas. </a:t>
            </a:r>
            <a:r>
              <a:rPr lang="en-US" sz="2400" i="1" dirty="0"/>
              <a:t>Psychophysiology</a:t>
            </a:r>
            <a:r>
              <a:rPr lang="en-US" sz="2400" dirty="0"/>
              <a:t>, </a:t>
            </a:r>
            <a:r>
              <a:rPr lang="en-US" sz="2400" dirty="0" err="1"/>
              <a:t>e13336</a:t>
            </a:r>
            <a:r>
              <a:rPr lang="en-US" sz="2400" dirty="0"/>
              <a:t>.</a:t>
            </a:r>
          </a:p>
          <a:p>
            <a:pPr>
              <a:spcAft>
                <a:spcPts val="595"/>
              </a:spcAft>
            </a:pPr>
            <a:r>
              <a:rPr lang="en-US" sz="2400" dirty="0"/>
              <a:t>This research was supported by a grant from the National</a:t>
            </a:r>
            <a:br>
              <a:rPr lang="en-US" sz="2400" dirty="0"/>
            </a:br>
            <a:r>
              <a:rPr lang="en-US" sz="2400" dirty="0"/>
              <a:t>Institute of Child Health and Human Development</a:t>
            </a:r>
            <a:br>
              <a:rPr lang="en-US" sz="2400" dirty="0"/>
            </a:br>
            <a:r>
              <a:rPr lang="en-US" sz="2400" dirty="0"/>
              <a:t>(</a:t>
            </a:r>
            <a:r>
              <a:rPr lang="en-US" sz="2400" dirty="0" err="1"/>
              <a:t>NICHD‐R01‐HD18942</a:t>
            </a:r>
            <a:r>
              <a:rPr lang="en-US" sz="2400" dirty="0"/>
              <a:t>) to John E. Richards.</a:t>
            </a:r>
            <a:br>
              <a:rPr lang="en-US" sz="2400" dirty="0"/>
            </a:br>
            <a:endParaRPr lang="en-US" sz="2400" dirty="0"/>
          </a:p>
          <a:p>
            <a:pPr>
              <a:spcAft>
                <a:spcPts val="595"/>
              </a:spcAft>
            </a:pPr>
            <a:endParaRPr lang="en-US" b="1" dirty="0">
              <a:latin typeface="Times New Roman" panose="02020603050405020304" pitchFamily="18" charset="0"/>
              <a:cs typeface="Times New Roman" panose="02020603050405020304" pitchFamily="18" charset="0"/>
            </a:endParaRPr>
          </a:p>
          <a:p>
            <a:pPr>
              <a:spcAft>
                <a:spcPts val="595"/>
              </a:spcAft>
            </a:pP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grpSp>
        <p:nvGrpSpPr>
          <p:cNvPr id="5" name="Gruppo 4">
            <a:extLst>
              <a:ext uri="{FF2B5EF4-FFF2-40B4-BE49-F238E27FC236}">
                <a16:creationId xmlns:a16="http://schemas.microsoft.com/office/drawing/2014/main" xmlns="" id="{CB034104-02EC-488E-8330-6D534A65DB7B}"/>
              </a:ext>
            </a:extLst>
          </p:cNvPr>
          <p:cNvGrpSpPr/>
          <p:nvPr/>
        </p:nvGrpSpPr>
        <p:grpSpPr>
          <a:xfrm>
            <a:off x="890021" y="15787123"/>
            <a:ext cx="14905346" cy="10853347"/>
            <a:chOff x="914403" y="19391399"/>
            <a:chExt cx="15329268" cy="12054269"/>
          </a:xfrm>
        </p:grpSpPr>
        <p:pic>
          <p:nvPicPr>
            <p:cNvPr id="6" name="Picture 5"/>
            <p:cNvPicPr>
              <a:picLocks noChangeAspect="1"/>
            </p:cNvPicPr>
            <p:nvPr/>
          </p:nvPicPr>
          <p:blipFill>
            <a:blip r:embed="rId12"/>
            <a:stretch>
              <a:fillRect/>
            </a:stretch>
          </p:blipFill>
          <p:spPr>
            <a:xfrm>
              <a:off x="914403" y="20242874"/>
              <a:ext cx="15329268" cy="11202794"/>
            </a:xfrm>
            <a:prstGeom prst="rect">
              <a:avLst/>
            </a:prstGeom>
          </p:spPr>
        </p:pic>
        <p:sp>
          <p:nvSpPr>
            <p:cNvPr id="4" name="CasellaDiTesto 3">
              <a:extLst>
                <a:ext uri="{FF2B5EF4-FFF2-40B4-BE49-F238E27FC236}">
                  <a16:creationId xmlns:a16="http://schemas.microsoft.com/office/drawing/2014/main" xmlns="" id="{202CEB60-A83F-4BD0-B35D-3499722FFD4D}"/>
                </a:ext>
              </a:extLst>
            </p:cNvPr>
            <p:cNvSpPr txBox="1"/>
            <p:nvPr/>
          </p:nvSpPr>
          <p:spPr>
            <a:xfrm>
              <a:off x="997569" y="20403988"/>
              <a:ext cx="12834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ERP</a:t>
              </a:r>
            </a:p>
          </p:txBody>
        </p:sp>
        <p:sp>
          <p:nvSpPr>
            <p:cNvPr id="34" name="CasellaDiTesto 33">
              <a:extLst>
                <a:ext uri="{FF2B5EF4-FFF2-40B4-BE49-F238E27FC236}">
                  <a16:creationId xmlns:a16="http://schemas.microsoft.com/office/drawing/2014/main" xmlns="" id="{2E500104-FC88-4140-9724-0BB6A0D12A58}"/>
                </a:ext>
              </a:extLst>
            </p:cNvPr>
            <p:cNvSpPr txBox="1"/>
            <p:nvPr/>
          </p:nvSpPr>
          <p:spPr>
            <a:xfrm>
              <a:off x="5144731" y="19391399"/>
              <a:ext cx="148466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fMRI</a:t>
              </a:r>
            </a:p>
          </p:txBody>
        </p:sp>
      </p:grpSp>
      <p:sp>
        <p:nvSpPr>
          <p:cNvPr id="9" name="Rettangolo 8">
            <a:extLst>
              <a:ext uri="{FF2B5EF4-FFF2-40B4-BE49-F238E27FC236}">
                <a16:creationId xmlns:a16="http://schemas.microsoft.com/office/drawing/2014/main" xmlns="" id="{9F2B2C62-1C26-407C-BC74-6C9F63A6ADDA}"/>
              </a:ext>
            </a:extLst>
          </p:cNvPr>
          <p:cNvSpPr/>
          <p:nvPr/>
        </p:nvSpPr>
        <p:spPr>
          <a:xfrm>
            <a:off x="17276960" y="26150475"/>
            <a:ext cx="16267178" cy="5853525"/>
          </a:xfrm>
          <a:prstGeom prst="rect">
            <a:avLst/>
          </a:prstGeom>
        </p:spPr>
        <p:txBody>
          <a:bodyPr wrap="square">
            <a:spAutoFit/>
          </a:bodyPr>
          <a:lstStyle/>
          <a:p>
            <a:pPr algn="just"/>
            <a:r>
              <a:rPr lang="en-US" sz="5404" b="1" dirty="0">
                <a:solidFill>
                  <a:srgbClr val="73000A"/>
                </a:solidFill>
                <a:latin typeface="Times New Roman" panose="02020603050405020304" pitchFamily="18" charset="0"/>
                <a:cs typeface="Times New Roman" panose="02020603050405020304" pitchFamily="18" charset="0"/>
              </a:rPr>
              <a:t>Conclusion</a:t>
            </a:r>
          </a:p>
          <a:p>
            <a:pPr algn="just"/>
            <a:r>
              <a:rPr lang="en-US" sz="4004" b="1" dirty="0">
                <a:latin typeface="Times New Roman" panose="02020603050405020304" pitchFamily="18" charset="0"/>
                <a:ea typeface="ＭＳ Ｐゴシック" charset="0"/>
                <a:cs typeface="Times New Roman" panose="02020603050405020304" pitchFamily="18" charset="0"/>
              </a:rPr>
              <a:t>Source analysis based on the participant's anatomy showed</a:t>
            </a:r>
          </a:p>
          <a:p>
            <a:pPr algn="just"/>
            <a:r>
              <a:rPr lang="en-US" sz="4004" b="1" dirty="0">
                <a:latin typeface="Times New Roman" panose="02020603050405020304" pitchFamily="18" charset="0"/>
                <a:ea typeface="ＭＳ Ｐゴシック" charset="0"/>
                <a:cs typeface="Times New Roman" panose="02020603050405020304" pitchFamily="18" charset="0"/>
              </a:rPr>
              <a:t>that the middle and posterior fusiform gyri were the primary neural sources for the face‐sensitive aspects of the N170. Source analysis based on regions of interest from the fMRI revealed that the fMRI‐defined fusiform face area was the major contributor to the N170. The current study suggests that the fusiform gyrus is a major neural contributor to the N170 ERP component and provides further insights about the</a:t>
            </a:r>
          </a:p>
          <a:p>
            <a:pPr algn="just"/>
            <a:r>
              <a:rPr lang="en-US" sz="4004" b="1" dirty="0">
                <a:latin typeface="Times New Roman" panose="02020603050405020304" pitchFamily="18" charset="0"/>
                <a:ea typeface="ＭＳ Ｐゴシック" charset="0"/>
                <a:cs typeface="Times New Roman" panose="02020603050405020304" pitchFamily="18" charset="0"/>
              </a:rPr>
              <a:t>spatiotemporal characteristics of face processing.</a:t>
            </a:r>
          </a:p>
        </p:txBody>
      </p:sp>
    </p:spTree>
    <p:extLst>
      <p:ext uri="{BB962C8B-B14F-4D97-AF65-F5344CB8AC3E}">
        <p14:creationId xmlns:p14="http://schemas.microsoft.com/office/powerpoint/2010/main" val="5763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1575</TotalTime>
  <Words>360</Words>
  <Application>Microsoft Office PowerPoint</Application>
  <PresentationFormat>Custom</PresentationFormat>
  <Paragraphs>43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Arial</vt:lpstr>
      <vt:lpstr>Calibri</vt:lpstr>
      <vt:lpstr>Helvetica</vt:lpstr>
      <vt:lpstr>Times New Roman</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Guy</dc:creator>
  <cp:lastModifiedBy>GAO, CHUANJI</cp:lastModifiedBy>
  <cp:revision>134</cp:revision>
  <dcterms:created xsi:type="dcterms:W3CDTF">2015-03-05T23:25:28Z</dcterms:created>
  <dcterms:modified xsi:type="dcterms:W3CDTF">2019-02-19T14:41:14Z</dcterms:modified>
</cp:coreProperties>
</file>