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Lst>
  <p:sldSz cx="43891200" cy="32918400"/>
  <p:notesSz cx="6858000" cy="9144000"/>
  <p:defaultTextStyle>
    <a:defPPr>
      <a:defRPr lang="en-US"/>
    </a:defPPr>
    <a:lvl1pPr marL="0" algn="l" defTabSz="457128" rtl="0" eaLnBrk="1" latinLnBrk="0" hangingPunct="1">
      <a:defRPr sz="1800" kern="1200">
        <a:solidFill>
          <a:schemeClr val="tx1"/>
        </a:solidFill>
        <a:latin typeface="+mn-lt"/>
        <a:ea typeface="+mn-ea"/>
        <a:cs typeface="+mn-cs"/>
      </a:defRPr>
    </a:lvl1pPr>
    <a:lvl2pPr marL="457128" algn="l" defTabSz="457128" rtl="0" eaLnBrk="1" latinLnBrk="0" hangingPunct="1">
      <a:defRPr sz="1800" kern="1200">
        <a:solidFill>
          <a:schemeClr val="tx1"/>
        </a:solidFill>
        <a:latin typeface="+mn-lt"/>
        <a:ea typeface="+mn-ea"/>
        <a:cs typeface="+mn-cs"/>
      </a:defRPr>
    </a:lvl2pPr>
    <a:lvl3pPr marL="914256" algn="l" defTabSz="457128" rtl="0" eaLnBrk="1" latinLnBrk="0" hangingPunct="1">
      <a:defRPr sz="1800" kern="1200">
        <a:solidFill>
          <a:schemeClr val="tx1"/>
        </a:solidFill>
        <a:latin typeface="+mn-lt"/>
        <a:ea typeface="+mn-ea"/>
        <a:cs typeface="+mn-cs"/>
      </a:defRPr>
    </a:lvl3pPr>
    <a:lvl4pPr marL="1371379" algn="l" defTabSz="457128" rtl="0" eaLnBrk="1" latinLnBrk="0" hangingPunct="1">
      <a:defRPr sz="1800" kern="1200">
        <a:solidFill>
          <a:schemeClr val="tx1"/>
        </a:solidFill>
        <a:latin typeface="+mn-lt"/>
        <a:ea typeface="+mn-ea"/>
        <a:cs typeface="+mn-cs"/>
      </a:defRPr>
    </a:lvl4pPr>
    <a:lvl5pPr marL="1828507" algn="l" defTabSz="457128" rtl="0" eaLnBrk="1" latinLnBrk="0" hangingPunct="1">
      <a:defRPr sz="1800" kern="1200">
        <a:solidFill>
          <a:schemeClr val="tx1"/>
        </a:solidFill>
        <a:latin typeface="+mn-lt"/>
        <a:ea typeface="+mn-ea"/>
        <a:cs typeface="+mn-cs"/>
      </a:defRPr>
    </a:lvl5pPr>
    <a:lvl6pPr marL="2285635" algn="l" defTabSz="457128" rtl="0" eaLnBrk="1" latinLnBrk="0" hangingPunct="1">
      <a:defRPr sz="1800" kern="1200">
        <a:solidFill>
          <a:schemeClr val="tx1"/>
        </a:solidFill>
        <a:latin typeface="+mn-lt"/>
        <a:ea typeface="+mn-ea"/>
        <a:cs typeface="+mn-cs"/>
      </a:defRPr>
    </a:lvl6pPr>
    <a:lvl7pPr marL="2742763" algn="l" defTabSz="457128" rtl="0" eaLnBrk="1" latinLnBrk="0" hangingPunct="1">
      <a:defRPr sz="1800" kern="1200">
        <a:solidFill>
          <a:schemeClr val="tx1"/>
        </a:solidFill>
        <a:latin typeface="+mn-lt"/>
        <a:ea typeface="+mn-ea"/>
        <a:cs typeface="+mn-cs"/>
      </a:defRPr>
    </a:lvl7pPr>
    <a:lvl8pPr marL="3199886" algn="l" defTabSz="457128" rtl="0" eaLnBrk="1" latinLnBrk="0" hangingPunct="1">
      <a:defRPr sz="1800" kern="1200">
        <a:solidFill>
          <a:schemeClr val="tx1"/>
        </a:solidFill>
        <a:latin typeface="+mn-lt"/>
        <a:ea typeface="+mn-ea"/>
        <a:cs typeface="+mn-cs"/>
      </a:defRPr>
    </a:lvl8pPr>
    <a:lvl9pPr marL="3657014" algn="l" defTabSz="45712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D1226"/>
    <a:srgbClr val="B2B2B2"/>
    <a:srgbClr val="808080"/>
    <a:srgbClr val="FF5959"/>
    <a:srgbClr val="58AC58"/>
    <a:srgbClr val="4141FF"/>
    <a:srgbClr val="C3C3FF"/>
    <a:srgbClr val="ABABAB"/>
    <a:srgbClr val="F07F7F"/>
    <a:srgbClr val="B62D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84" autoAdjust="0"/>
    <p:restoredTop sz="94694"/>
  </p:normalViewPr>
  <p:slideViewPr>
    <p:cSldViewPr snapToGrid="0" snapToObjects="1">
      <p:cViewPr>
        <p:scale>
          <a:sx n="30" d="100"/>
          <a:sy n="30" d="100"/>
        </p:scale>
        <p:origin x="1555" y="-26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2-18T16:06:51.916"/>
    </inkml:context>
    <inkml:brush xml:id="br0">
      <inkml:brushProperty name="width" value="0.05" units="cm"/>
      <inkml:brushProperty name="height" value="0.05" units="cm"/>
    </inkml:brush>
  </inkml:definitions>
  <inkml:trace contextRef="#ctx0" brushRef="#br0">1 0 24575,'0'0'0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2213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17520" y="1752607"/>
            <a:ext cx="37856160" cy="6362702"/>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3017520" y="8763000"/>
            <a:ext cx="37856160" cy="2088642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3017520" y="30510487"/>
            <a:ext cx="9875520" cy="1752600"/>
          </a:xfrm>
          <a:prstGeom prst="rect">
            <a:avLst/>
          </a:prstGeom>
        </p:spPr>
        <p:txBody>
          <a:bodyPr/>
          <a:lstStyle/>
          <a:p>
            <a:fld id="{ACC69483-2065-824C-9173-E1AF42207651}" type="datetimeFigureOut">
              <a:rPr lang="en-US" smtClean="0"/>
              <a:t>26-Jun-20</a:t>
            </a:fld>
            <a:endParaRPr lang="en-US"/>
          </a:p>
        </p:txBody>
      </p:sp>
      <p:sp>
        <p:nvSpPr>
          <p:cNvPr id="5" name="Footer Placeholder 4"/>
          <p:cNvSpPr>
            <a:spLocks noGrp="1"/>
          </p:cNvSpPr>
          <p:nvPr>
            <p:ph type="ftr" sz="quarter" idx="11"/>
          </p:nvPr>
        </p:nvSpPr>
        <p:spPr>
          <a:xfrm>
            <a:off x="14538960" y="30510487"/>
            <a:ext cx="14813280" cy="1752600"/>
          </a:xfrm>
          <a:prstGeom prst="rect">
            <a:avLst/>
          </a:prstGeom>
        </p:spPr>
        <p:txBody>
          <a:bodyPr/>
          <a:lstStyle/>
          <a:p>
            <a:endParaRPr lang="en-US"/>
          </a:p>
        </p:txBody>
      </p:sp>
      <p:sp>
        <p:nvSpPr>
          <p:cNvPr id="6" name="Slide Number Placeholder 5"/>
          <p:cNvSpPr>
            <a:spLocks noGrp="1"/>
          </p:cNvSpPr>
          <p:nvPr>
            <p:ph type="sldNum" sz="quarter" idx="12"/>
          </p:nvPr>
        </p:nvSpPr>
        <p:spPr>
          <a:xfrm>
            <a:off x="30998160" y="30510487"/>
            <a:ext cx="9875520" cy="1752600"/>
          </a:xfrm>
          <a:prstGeom prst="rect">
            <a:avLst/>
          </a:prstGeom>
        </p:spPr>
        <p:txBody>
          <a:bodyPr/>
          <a:lstStyle/>
          <a:p>
            <a:fld id="{4FFD537F-B0DA-EC4B-8773-1182E1445743}" type="slidenum">
              <a:rPr lang="en-US" smtClean="0"/>
              <a:t>‹#›</a:t>
            </a:fld>
            <a:endParaRPr lang="en-US"/>
          </a:p>
        </p:txBody>
      </p:sp>
    </p:spTree>
    <p:extLst>
      <p:ext uri="{BB962C8B-B14F-4D97-AF65-F5344CB8AC3E}">
        <p14:creationId xmlns:p14="http://schemas.microsoft.com/office/powerpoint/2010/main" val="962102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3017520" y="30510487"/>
            <a:ext cx="9875520" cy="1752600"/>
          </a:xfrm>
          <a:prstGeom prst="rect">
            <a:avLst/>
          </a:prstGeom>
        </p:spPr>
        <p:txBody>
          <a:bodyPr/>
          <a:lstStyle/>
          <a:p>
            <a:fld id="{ACC69483-2065-824C-9173-E1AF42207651}" type="datetimeFigureOut">
              <a:rPr lang="en-US" smtClean="0"/>
              <a:t>26-Jun-20</a:t>
            </a:fld>
            <a:endParaRPr lang="en-US"/>
          </a:p>
        </p:txBody>
      </p:sp>
      <p:sp>
        <p:nvSpPr>
          <p:cNvPr id="5" name="Footer Placeholder 4"/>
          <p:cNvSpPr>
            <a:spLocks noGrp="1"/>
          </p:cNvSpPr>
          <p:nvPr>
            <p:ph type="ftr" sz="quarter" idx="11"/>
          </p:nvPr>
        </p:nvSpPr>
        <p:spPr>
          <a:xfrm>
            <a:off x="14538960" y="30510487"/>
            <a:ext cx="14813280" cy="1752600"/>
          </a:xfrm>
          <a:prstGeom prst="rect">
            <a:avLst/>
          </a:prstGeom>
        </p:spPr>
        <p:txBody>
          <a:bodyPr/>
          <a:lstStyle/>
          <a:p>
            <a:endParaRPr lang="en-US"/>
          </a:p>
        </p:txBody>
      </p:sp>
      <p:sp>
        <p:nvSpPr>
          <p:cNvPr id="6" name="Slide Number Placeholder 5"/>
          <p:cNvSpPr>
            <a:spLocks noGrp="1"/>
          </p:cNvSpPr>
          <p:nvPr>
            <p:ph type="sldNum" sz="quarter" idx="12"/>
          </p:nvPr>
        </p:nvSpPr>
        <p:spPr>
          <a:xfrm>
            <a:off x="30998160" y="30510487"/>
            <a:ext cx="9875520" cy="1752600"/>
          </a:xfrm>
          <a:prstGeom prst="rect">
            <a:avLst/>
          </a:prstGeom>
        </p:spPr>
        <p:txBody>
          <a:bodyPr/>
          <a:lstStyle/>
          <a:p>
            <a:fld id="{4FFD537F-B0DA-EC4B-8773-1182E1445743}" type="slidenum">
              <a:rPr lang="en-US" smtClean="0"/>
              <a:t>‹#›</a:t>
            </a:fld>
            <a:endParaRPr lang="en-US"/>
          </a:p>
        </p:txBody>
      </p:sp>
    </p:spTree>
    <p:extLst>
      <p:ext uri="{BB962C8B-B14F-4D97-AF65-F5344CB8AC3E}">
        <p14:creationId xmlns:p14="http://schemas.microsoft.com/office/powerpoint/2010/main" val="1021355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0" y="1752607"/>
            <a:ext cx="37856160" cy="6362702"/>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3017520" y="8763000"/>
            <a:ext cx="37856160" cy="2088642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3017520" y="30510487"/>
            <a:ext cx="9875520" cy="1752600"/>
          </a:xfrm>
          <a:prstGeom prst="rect">
            <a:avLst/>
          </a:prstGeom>
        </p:spPr>
        <p:txBody>
          <a:bodyPr/>
          <a:lstStyle/>
          <a:p>
            <a:fld id="{ACC69483-2065-824C-9173-E1AF42207651}" type="datetimeFigureOut">
              <a:rPr lang="en-US" smtClean="0"/>
              <a:t>26-Jun-20</a:t>
            </a:fld>
            <a:endParaRPr lang="en-US"/>
          </a:p>
        </p:txBody>
      </p:sp>
      <p:sp>
        <p:nvSpPr>
          <p:cNvPr id="5" name="Footer Placeholder 4"/>
          <p:cNvSpPr>
            <a:spLocks noGrp="1"/>
          </p:cNvSpPr>
          <p:nvPr>
            <p:ph type="ftr" sz="quarter" idx="11"/>
          </p:nvPr>
        </p:nvSpPr>
        <p:spPr>
          <a:xfrm>
            <a:off x="14538960" y="30510487"/>
            <a:ext cx="14813280" cy="1752600"/>
          </a:xfrm>
          <a:prstGeom prst="rect">
            <a:avLst/>
          </a:prstGeom>
        </p:spPr>
        <p:txBody>
          <a:bodyPr/>
          <a:lstStyle/>
          <a:p>
            <a:endParaRPr lang="en-US"/>
          </a:p>
        </p:txBody>
      </p:sp>
      <p:sp>
        <p:nvSpPr>
          <p:cNvPr id="6" name="Slide Number Placeholder 5"/>
          <p:cNvSpPr>
            <a:spLocks noGrp="1"/>
          </p:cNvSpPr>
          <p:nvPr>
            <p:ph type="sldNum" sz="quarter" idx="12"/>
          </p:nvPr>
        </p:nvSpPr>
        <p:spPr>
          <a:xfrm>
            <a:off x="30998160" y="30510487"/>
            <a:ext cx="9875520" cy="1752600"/>
          </a:xfrm>
          <a:prstGeom prst="rect">
            <a:avLst/>
          </a:prstGeom>
        </p:spPr>
        <p:txBody>
          <a:bodyPr/>
          <a:lstStyle/>
          <a:p>
            <a:fld id="{4FFD537F-B0DA-EC4B-8773-1182E1445743}" type="slidenum">
              <a:rPr lang="en-US" smtClean="0"/>
              <a:t>‹#›</a:t>
            </a:fld>
            <a:endParaRPr lang="en-US"/>
          </a:p>
        </p:txBody>
      </p:sp>
    </p:spTree>
    <p:extLst>
      <p:ext uri="{BB962C8B-B14F-4D97-AF65-F5344CB8AC3E}">
        <p14:creationId xmlns:p14="http://schemas.microsoft.com/office/powerpoint/2010/main" val="1095991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a:prstGeom prst="rect">
            <a:avLst/>
          </a:prstGeom>
        </p:spPr>
        <p:txBody>
          <a:bodyPr anchor="b"/>
          <a:lstStyle>
            <a:lvl1pPr>
              <a:defRPr sz="28795"/>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a:prstGeom prst="rect">
            <a:avLst/>
          </a:prstGeom>
        </p:spPr>
        <p:txBody>
          <a:bodyPr/>
          <a:lstStyle>
            <a:lvl1pPr marL="0" indent="0">
              <a:buNone/>
              <a:defRPr sz="11520">
                <a:solidFill>
                  <a:schemeClr val="tx1"/>
                </a:solidFill>
              </a:defRPr>
            </a:lvl1pPr>
            <a:lvl2pPr marL="2194210" indent="0">
              <a:buNone/>
              <a:defRPr sz="9600">
                <a:solidFill>
                  <a:schemeClr val="tx1">
                    <a:tint val="75000"/>
                  </a:schemeClr>
                </a:solidFill>
              </a:defRPr>
            </a:lvl2pPr>
            <a:lvl3pPr marL="4388419" indent="0">
              <a:buNone/>
              <a:defRPr sz="8640">
                <a:solidFill>
                  <a:schemeClr val="tx1">
                    <a:tint val="75000"/>
                  </a:schemeClr>
                </a:solidFill>
              </a:defRPr>
            </a:lvl3pPr>
            <a:lvl4pPr marL="6582629" indent="0">
              <a:buNone/>
              <a:defRPr sz="7680">
                <a:solidFill>
                  <a:schemeClr val="tx1">
                    <a:tint val="75000"/>
                  </a:schemeClr>
                </a:solidFill>
              </a:defRPr>
            </a:lvl4pPr>
            <a:lvl5pPr marL="8776834" indent="0">
              <a:buNone/>
              <a:defRPr sz="7680">
                <a:solidFill>
                  <a:schemeClr val="tx1">
                    <a:tint val="75000"/>
                  </a:schemeClr>
                </a:solidFill>
              </a:defRPr>
            </a:lvl5pPr>
            <a:lvl6pPr marL="10971043" indent="0">
              <a:buNone/>
              <a:defRPr sz="7680">
                <a:solidFill>
                  <a:schemeClr val="tx1">
                    <a:tint val="75000"/>
                  </a:schemeClr>
                </a:solidFill>
              </a:defRPr>
            </a:lvl6pPr>
            <a:lvl7pPr marL="13165253" indent="0">
              <a:buNone/>
              <a:defRPr sz="7680">
                <a:solidFill>
                  <a:schemeClr val="tx1">
                    <a:tint val="75000"/>
                  </a:schemeClr>
                </a:solidFill>
              </a:defRPr>
            </a:lvl7pPr>
            <a:lvl8pPr marL="15359462" indent="0">
              <a:buNone/>
              <a:defRPr sz="7680">
                <a:solidFill>
                  <a:schemeClr val="tx1">
                    <a:tint val="75000"/>
                  </a:schemeClr>
                </a:solidFill>
              </a:defRPr>
            </a:lvl8pPr>
            <a:lvl9pPr marL="17553672" indent="0">
              <a:buNone/>
              <a:defRPr sz="7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17520" y="30510487"/>
            <a:ext cx="9875520" cy="1752600"/>
          </a:xfrm>
          <a:prstGeom prst="rect">
            <a:avLst/>
          </a:prstGeom>
        </p:spPr>
        <p:txBody>
          <a:bodyPr/>
          <a:lstStyle/>
          <a:p>
            <a:fld id="{ACC69483-2065-824C-9173-E1AF42207651}" type="datetimeFigureOut">
              <a:rPr lang="en-US" smtClean="0"/>
              <a:t>26-Jun-20</a:t>
            </a:fld>
            <a:endParaRPr lang="en-US"/>
          </a:p>
        </p:txBody>
      </p:sp>
      <p:sp>
        <p:nvSpPr>
          <p:cNvPr id="5" name="Footer Placeholder 4"/>
          <p:cNvSpPr>
            <a:spLocks noGrp="1"/>
          </p:cNvSpPr>
          <p:nvPr>
            <p:ph type="ftr" sz="quarter" idx="11"/>
          </p:nvPr>
        </p:nvSpPr>
        <p:spPr>
          <a:xfrm>
            <a:off x="14538960" y="30510487"/>
            <a:ext cx="14813280" cy="1752600"/>
          </a:xfrm>
          <a:prstGeom prst="rect">
            <a:avLst/>
          </a:prstGeom>
        </p:spPr>
        <p:txBody>
          <a:bodyPr/>
          <a:lstStyle/>
          <a:p>
            <a:endParaRPr lang="en-US"/>
          </a:p>
        </p:txBody>
      </p:sp>
      <p:sp>
        <p:nvSpPr>
          <p:cNvPr id="6" name="Slide Number Placeholder 5"/>
          <p:cNvSpPr>
            <a:spLocks noGrp="1"/>
          </p:cNvSpPr>
          <p:nvPr>
            <p:ph type="sldNum" sz="quarter" idx="12"/>
          </p:nvPr>
        </p:nvSpPr>
        <p:spPr>
          <a:xfrm>
            <a:off x="30998160" y="30510487"/>
            <a:ext cx="9875520" cy="1752600"/>
          </a:xfrm>
          <a:prstGeom prst="rect">
            <a:avLst/>
          </a:prstGeom>
        </p:spPr>
        <p:txBody>
          <a:bodyPr/>
          <a:lstStyle/>
          <a:p>
            <a:fld id="{4FFD537F-B0DA-EC4B-8773-1182E1445743}" type="slidenum">
              <a:rPr lang="en-US" smtClean="0"/>
              <a:t>‹#›</a:t>
            </a:fld>
            <a:endParaRPr lang="en-US"/>
          </a:p>
        </p:txBody>
      </p:sp>
    </p:spTree>
    <p:extLst>
      <p:ext uri="{BB962C8B-B14F-4D97-AF65-F5344CB8AC3E}">
        <p14:creationId xmlns:p14="http://schemas.microsoft.com/office/powerpoint/2010/main" val="3952818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0" y="1752607"/>
            <a:ext cx="37856160" cy="6362702"/>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3017520" y="30510487"/>
            <a:ext cx="9875520" cy="1752600"/>
          </a:xfrm>
          <a:prstGeom prst="rect">
            <a:avLst/>
          </a:prstGeom>
        </p:spPr>
        <p:txBody>
          <a:bodyPr/>
          <a:lstStyle/>
          <a:p>
            <a:fld id="{ACC69483-2065-824C-9173-E1AF42207651}" type="datetimeFigureOut">
              <a:rPr lang="en-US" smtClean="0"/>
              <a:t>26-Jun-20</a:t>
            </a:fld>
            <a:endParaRPr lang="en-US"/>
          </a:p>
        </p:txBody>
      </p:sp>
      <p:sp>
        <p:nvSpPr>
          <p:cNvPr id="6" name="Footer Placeholder 5"/>
          <p:cNvSpPr>
            <a:spLocks noGrp="1"/>
          </p:cNvSpPr>
          <p:nvPr>
            <p:ph type="ftr" sz="quarter" idx="11"/>
          </p:nvPr>
        </p:nvSpPr>
        <p:spPr>
          <a:xfrm>
            <a:off x="14538960" y="30510487"/>
            <a:ext cx="14813280" cy="1752600"/>
          </a:xfrm>
          <a:prstGeom prst="rect">
            <a:avLst/>
          </a:prstGeom>
        </p:spPr>
        <p:txBody>
          <a:bodyPr/>
          <a:lstStyle/>
          <a:p>
            <a:endParaRPr lang="en-US"/>
          </a:p>
        </p:txBody>
      </p:sp>
      <p:sp>
        <p:nvSpPr>
          <p:cNvPr id="7" name="Slide Number Placeholder 6"/>
          <p:cNvSpPr>
            <a:spLocks noGrp="1"/>
          </p:cNvSpPr>
          <p:nvPr>
            <p:ph type="sldNum" sz="quarter" idx="12"/>
          </p:nvPr>
        </p:nvSpPr>
        <p:spPr>
          <a:xfrm>
            <a:off x="30998160" y="30510487"/>
            <a:ext cx="9875520" cy="1752600"/>
          </a:xfrm>
          <a:prstGeom prst="rect">
            <a:avLst/>
          </a:prstGeom>
        </p:spPr>
        <p:txBody>
          <a:bodyPr/>
          <a:lstStyle/>
          <a:p>
            <a:fld id="{4FFD537F-B0DA-EC4B-8773-1182E1445743}" type="slidenum">
              <a:rPr lang="en-US" smtClean="0"/>
              <a:t>‹#›</a:t>
            </a:fld>
            <a:endParaRPr lang="en-US"/>
          </a:p>
        </p:txBody>
      </p:sp>
    </p:spTree>
    <p:extLst>
      <p:ext uri="{BB962C8B-B14F-4D97-AF65-F5344CB8AC3E}">
        <p14:creationId xmlns:p14="http://schemas.microsoft.com/office/powerpoint/2010/main" val="239676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a:prstGeom prst="rect">
            <a:avLst/>
          </a:prstGeom>
        </p:spPr>
        <p:txBody>
          <a:bodyPr anchor="b"/>
          <a:lstStyle>
            <a:lvl1pPr marL="0" indent="0">
              <a:buNone/>
              <a:defRPr sz="11520" b="1"/>
            </a:lvl1pPr>
            <a:lvl2pPr marL="2194210" indent="0">
              <a:buNone/>
              <a:defRPr sz="9600" b="1"/>
            </a:lvl2pPr>
            <a:lvl3pPr marL="4388419" indent="0">
              <a:buNone/>
              <a:defRPr sz="8640" b="1"/>
            </a:lvl3pPr>
            <a:lvl4pPr marL="6582629" indent="0">
              <a:buNone/>
              <a:defRPr sz="7680" b="1"/>
            </a:lvl4pPr>
            <a:lvl5pPr marL="8776834" indent="0">
              <a:buNone/>
              <a:defRPr sz="7680" b="1"/>
            </a:lvl5pPr>
            <a:lvl6pPr marL="10971043" indent="0">
              <a:buNone/>
              <a:defRPr sz="7680" b="1"/>
            </a:lvl6pPr>
            <a:lvl7pPr marL="13165253" indent="0">
              <a:buNone/>
              <a:defRPr sz="7680" b="1"/>
            </a:lvl7pPr>
            <a:lvl8pPr marL="15359462" indent="0">
              <a:buNone/>
              <a:defRPr sz="7680" b="1"/>
            </a:lvl8pPr>
            <a:lvl9pPr marL="17553672" indent="0">
              <a:buNone/>
              <a:defRPr sz="768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7" y="8069582"/>
            <a:ext cx="18659477" cy="3954778"/>
          </a:xfrm>
          <a:prstGeom prst="rect">
            <a:avLst/>
          </a:prstGeom>
        </p:spPr>
        <p:txBody>
          <a:bodyPr anchor="b"/>
          <a:lstStyle>
            <a:lvl1pPr marL="0" indent="0">
              <a:buNone/>
              <a:defRPr sz="11520" b="1"/>
            </a:lvl1pPr>
            <a:lvl2pPr marL="2194210" indent="0">
              <a:buNone/>
              <a:defRPr sz="9600" b="1"/>
            </a:lvl2pPr>
            <a:lvl3pPr marL="4388419" indent="0">
              <a:buNone/>
              <a:defRPr sz="8640" b="1"/>
            </a:lvl3pPr>
            <a:lvl4pPr marL="6582629" indent="0">
              <a:buNone/>
              <a:defRPr sz="7680" b="1"/>
            </a:lvl4pPr>
            <a:lvl5pPr marL="8776834" indent="0">
              <a:buNone/>
              <a:defRPr sz="7680" b="1"/>
            </a:lvl5pPr>
            <a:lvl6pPr marL="10971043" indent="0">
              <a:buNone/>
              <a:defRPr sz="7680" b="1"/>
            </a:lvl6pPr>
            <a:lvl7pPr marL="13165253" indent="0">
              <a:buNone/>
              <a:defRPr sz="7680" b="1"/>
            </a:lvl7pPr>
            <a:lvl8pPr marL="15359462" indent="0">
              <a:buNone/>
              <a:defRPr sz="7680" b="1"/>
            </a:lvl8pPr>
            <a:lvl9pPr marL="17553672" indent="0">
              <a:buNone/>
              <a:defRPr sz="7680" b="1"/>
            </a:lvl9pPr>
          </a:lstStyle>
          <a:p>
            <a:pPr lvl="0"/>
            <a:r>
              <a:rPr lang="en-US"/>
              <a:t>Click to edit Master text styles</a:t>
            </a:r>
          </a:p>
        </p:txBody>
      </p:sp>
      <p:sp>
        <p:nvSpPr>
          <p:cNvPr id="6" name="Content Placeholder 5"/>
          <p:cNvSpPr>
            <a:spLocks noGrp="1"/>
          </p:cNvSpPr>
          <p:nvPr>
            <p:ph sz="quarter" idx="4"/>
          </p:nvPr>
        </p:nvSpPr>
        <p:spPr>
          <a:xfrm>
            <a:off x="22219927" y="12024360"/>
            <a:ext cx="18659477" cy="1768602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3017520" y="30510487"/>
            <a:ext cx="9875520" cy="1752600"/>
          </a:xfrm>
          <a:prstGeom prst="rect">
            <a:avLst/>
          </a:prstGeom>
        </p:spPr>
        <p:txBody>
          <a:bodyPr/>
          <a:lstStyle/>
          <a:p>
            <a:fld id="{ACC69483-2065-824C-9173-E1AF42207651}" type="datetimeFigureOut">
              <a:rPr lang="en-US" smtClean="0"/>
              <a:t>26-Jun-20</a:t>
            </a:fld>
            <a:endParaRPr lang="en-US"/>
          </a:p>
        </p:txBody>
      </p:sp>
      <p:sp>
        <p:nvSpPr>
          <p:cNvPr id="8" name="Footer Placeholder 7"/>
          <p:cNvSpPr>
            <a:spLocks noGrp="1"/>
          </p:cNvSpPr>
          <p:nvPr>
            <p:ph type="ftr" sz="quarter" idx="11"/>
          </p:nvPr>
        </p:nvSpPr>
        <p:spPr>
          <a:xfrm>
            <a:off x="14538960" y="30510487"/>
            <a:ext cx="14813280" cy="1752600"/>
          </a:xfrm>
          <a:prstGeom prst="rect">
            <a:avLst/>
          </a:prstGeom>
        </p:spPr>
        <p:txBody>
          <a:bodyPr/>
          <a:lstStyle/>
          <a:p>
            <a:endParaRPr lang="en-US"/>
          </a:p>
        </p:txBody>
      </p:sp>
      <p:sp>
        <p:nvSpPr>
          <p:cNvPr id="9" name="Slide Number Placeholder 8"/>
          <p:cNvSpPr>
            <a:spLocks noGrp="1"/>
          </p:cNvSpPr>
          <p:nvPr>
            <p:ph type="sldNum" sz="quarter" idx="12"/>
          </p:nvPr>
        </p:nvSpPr>
        <p:spPr>
          <a:xfrm>
            <a:off x="30998160" y="30510487"/>
            <a:ext cx="9875520" cy="1752600"/>
          </a:xfrm>
          <a:prstGeom prst="rect">
            <a:avLst/>
          </a:prstGeom>
        </p:spPr>
        <p:txBody>
          <a:bodyPr/>
          <a:lstStyle/>
          <a:p>
            <a:fld id="{4FFD537F-B0DA-EC4B-8773-1182E1445743}" type="slidenum">
              <a:rPr lang="en-US" smtClean="0"/>
              <a:t>‹#›</a:t>
            </a:fld>
            <a:endParaRPr lang="en-US"/>
          </a:p>
        </p:txBody>
      </p:sp>
    </p:spTree>
    <p:extLst>
      <p:ext uri="{BB962C8B-B14F-4D97-AF65-F5344CB8AC3E}">
        <p14:creationId xmlns:p14="http://schemas.microsoft.com/office/powerpoint/2010/main" val="1305209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17520" y="1752607"/>
            <a:ext cx="37856160" cy="6362702"/>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3017520" y="30510487"/>
            <a:ext cx="9875520" cy="1752600"/>
          </a:xfrm>
          <a:prstGeom prst="rect">
            <a:avLst/>
          </a:prstGeom>
        </p:spPr>
        <p:txBody>
          <a:bodyPr/>
          <a:lstStyle/>
          <a:p>
            <a:fld id="{ACC69483-2065-824C-9173-E1AF42207651}" type="datetimeFigureOut">
              <a:rPr lang="en-US" smtClean="0"/>
              <a:t>26-Jun-20</a:t>
            </a:fld>
            <a:endParaRPr lang="en-US"/>
          </a:p>
        </p:txBody>
      </p:sp>
      <p:sp>
        <p:nvSpPr>
          <p:cNvPr id="4" name="Footer Placeholder 3"/>
          <p:cNvSpPr>
            <a:spLocks noGrp="1"/>
          </p:cNvSpPr>
          <p:nvPr>
            <p:ph type="ftr" sz="quarter" idx="11"/>
          </p:nvPr>
        </p:nvSpPr>
        <p:spPr>
          <a:xfrm>
            <a:off x="14538960" y="30510487"/>
            <a:ext cx="14813280" cy="1752600"/>
          </a:xfrm>
          <a:prstGeom prst="rect">
            <a:avLst/>
          </a:prstGeom>
        </p:spPr>
        <p:txBody>
          <a:bodyPr/>
          <a:lstStyle/>
          <a:p>
            <a:endParaRPr lang="en-US"/>
          </a:p>
        </p:txBody>
      </p:sp>
      <p:sp>
        <p:nvSpPr>
          <p:cNvPr id="5" name="Slide Number Placeholder 4"/>
          <p:cNvSpPr>
            <a:spLocks noGrp="1"/>
          </p:cNvSpPr>
          <p:nvPr>
            <p:ph type="sldNum" sz="quarter" idx="12"/>
          </p:nvPr>
        </p:nvSpPr>
        <p:spPr>
          <a:xfrm>
            <a:off x="30998160" y="30510487"/>
            <a:ext cx="9875520" cy="1752600"/>
          </a:xfrm>
          <a:prstGeom prst="rect">
            <a:avLst/>
          </a:prstGeom>
        </p:spPr>
        <p:txBody>
          <a:bodyPr/>
          <a:lstStyle/>
          <a:p>
            <a:fld id="{4FFD537F-B0DA-EC4B-8773-1182E1445743}" type="slidenum">
              <a:rPr lang="en-US" smtClean="0"/>
              <a:t>‹#›</a:t>
            </a:fld>
            <a:endParaRPr lang="en-US"/>
          </a:p>
        </p:txBody>
      </p:sp>
    </p:spTree>
    <p:extLst>
      <p:ext uri="{BB962C8B-B14F-4D97-AF65-F5344CB8AC3E}">
        <p14:creationId xmlns:p14="http://schemas.microsoft.com/office/powerpoint/2010/main" val="4051333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17520" y="30510487"/>
            <a:ext cx="9875520" cy="1752600"/>
          </a:xfrm>
          <a:prstGeom prst="rect">
            <a:avLst/>
          </a:prstGeom>
        </p:spPr>
        <p:txBody>
          <a:bodyPr/>
          <a:lstStyle/>
          <a:p>
            <a:fld id="{ACC69483-2065-824C-9173-E1AF42207651}" type="datetimeFigureOut">
              <a:rPr lang="en-US" smtClean="0"/>
              <a:t>26-Jun-20</a:t>
            </a:fld>
            <a:endParaRPr lang="en-US"/>
          </a:p>
        </p:txBody>
      </p:sp>
      <p:sp>
        <p:nvSpPr>
          <p:cNvPr id="3" name="Footer Placeholder 2"/>
          <p:cNvSpPr>
            <a:spLocks noGrp="1"/>
          </p:cNvSpPr>
          <p:nvPr>
            <p:ph type="ftr" sz="quarter" idx="11"/>
          </p:nvPr>
        </p:nvSpPr>
        <p:spPr>
          <a:xfrm>
            <a:off x="14538960" y="30510487"/>
            <a:ext cx="14813280" cy="1752600"/>
          </a:xfrm>
          <a:prstGeom prst="rect">
            <a:avLst/>
          </a:prstGeom>
        </p:spPr>
        <p:txBody>
          <a:bodyPr/>
          <a:lstStyle/>
          <a:p>
            <a:endParaRPr lang="en-US"/>
          </a:p>
        </p:txBody>
      </p:sp>
      <p:sp>
        <p:nvSpPr>
          <p:cNvPr id="4" name="Slide Number Placeholder 3"/>
          <p:cNvSpPr>
            <a:spLocks noGrp="1"/>
          </p:cNvSpPr>
          <p:nvPr>
            <p:ph type="sldNum" sz="quarter" idx="12"/>
          </p:nvPr>
        </p:nvSpPr>
        <p:spPr>
          <a:xfrm>
            <a:off x="30998160" y="30510487"/>
            <a:ext cx="9875520" cy="1752600"/>
          </a:xfrm>
          <a:prstGeom prst="rect">
            <a:avLst/>
          </a:prstGeom>
        </p:spPr>
        <p:txBody>
          <a:bodyPr/>
          <a:lstStyle/>
          <a:p>
            <a:fld id="{4FFD537F-B0DA-EC4B-8773-1182E1445743}" type="slidenum">
              <a:rPr lang="en-US" smtClean="0"/>
              <a:t>‹#›</a:t>
            </a:fld>
            <a:endParaRPr lang="en-US"/>
          </a:p>
        </p:txBody>
      </p:sp>
    </p:spTree>
    <p:extLst>
      <p:ext uri="{BB962C8B-B14F-4D97-AF65-F5344CB8AC3E}">
        <p14:creationId xmlns:p14="http://schemas.microsoft.com/office/powerpoint/2010/main" val="1045907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a:prstGeom prst="rect">
            <a:avLst/>
          </a:prstGeom>
        </p:spPr>
        <p:txBody>
          <a:bodyPr anchor="b"/>
          <a:lstStyle>
            <a:lvl1pPr>
              <a:defRPr sz="15355"/>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a:prstGeom prst="rect">
            <a:avLst/>
          </a:prstGeom>
        </p:spPr>
        <p:txBody>
          <a:bodyPr/>
          <a:lstStyle>
            <a:lvl1pPr>
              <a:defRPr sz="15355"/>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a:prstGeom prst="rect">
            <a:avLst/>
          </a:prstGeom>
        </p:spPr>
        <p:txBody>
          <a:bodyPr/>
          <a:lstStyle>
            <a:lvl1pPr marL="0" indent="0">
              <a:buNone/>
              <a:defRPr sz="7680"/>
            </a:lvl1pPr>
            <a:lvl2pPr marL="2194210" indent="0">
              <a:buNone/>
              <a:defRPr sz="6720"/>
            </a:lvl2pPr>
            <a:lvl3pPr marL="4388419" indent="0">
              <a:buNone/>
              <a:defRPr sz="5760"/>
            </a:lvl3pPr>
            <a:lvl4pPr marL="6582629" indent="0">
              <a:buNone/>
              <a:defRPr sz="4800"/>
            </a:lvl4pPr>
            <a:lvl5pPr marL="8776834" indent="0">
              <a:buNone/>
              <a:defRPr sz="4800"/>
            </a:lvl5pPr>
            <a:lvl6pPr marL="10971043" indent="0">
              <a:buNone/>
              <a:defRPr sz="4800"/>
            </a:lvl6pPr>
            <a:lvl7pPr marL="13165253" indent="0">
              <a:buNone/>
              <a:defRPr sz="4800"/>
            </a:lvl7pPr>
            <a:lvl8pPr marL="15359462" indent="0">
              <a:buNone/>
              <a:defRPr sz="4800"/>
            </a:lvl8pPr>
            <a:lvl9pPr marL="17553672" indent="0">
              <a:buNone/>
              <a:defRPr sz="4800"/>
            </a:lvl9pPr>
          </a:lstStyle>
          <a:p>
            <a:pPr lvl="0"/>
            <a:r>
              <a:rPr lang="en-US"/>
              <a:t>Click to edit Master text styles</a:t>
            </a:r>
          </a:p>
        </p:txBody>
      </p:sp>
      <p:sp>
        <p:nvSpPr>
          <p:cNvPr id="5" name="Date Placeholder 4"/>
          <p:cNvSpPr>
            <a:spLocks noGrp="1"/>
          </p:cNvSpPr>
          <p:nvPr>
            <p:ph type="dt" sz="half" idx="10"/>
          </p:nvPr>
        </p:nvSpPr>
        <p:spPr>
          <a:xfrm>
            <a:off x="3017520" y="30510487"/>
            <a:ext cx="9875520" cy="1752600"/>
          </a:xfrm>
          <a:prstGeom prst="rect">
            <a:avLst/>
          </a:prstGeom>
        </p:spPr>
        <p:txBody>
          <a:bodyPr/>
          <a:lstStyle/>
          <a:p>
            <a:fld id="{ACC69483-2065-824C-9173-E1AF42207651}" type="datetimeFigureOut">
              <a:rPr lang="en-US" smtClean="0"/>
              <a:t>26-Jun-20</a:t>
            </a:fld>
            <a:endParaRPr lang="en-US"/>
          </a:p>
        </p:txBody>
      </p:sp>
      <p:sp>
        <p:nvSpPr>
          <p:cNvPr id="6" name="Footer Placeholder 5"/>
          <p:cNvSpPr>
            <a:spLocks noGrp="1"/>
          </p:cNvSpPr>
          <p:nvPr>
            <p:ph type="ftr" sz="quarter" idx="11"/>
          </p:nvPr>
        </p:nvSpPr>
        <p:spPr>
          <a:xfrm>
            <a:off x="14538960" y="30510487"/>
            <a:ext cx="14813280" cy="1752600"/>
          </a:xfrm>
          <a:prstGeom prst="rect">
            <a:avLst/>
          </a:prstGeom>
        </p:spPr>
        <p:txBody>
          <a:bodyPr/>
          <a:lstStyle/>
          <a:p>
            <a:endParaRPr lang="en-US"/>
          </a:p>
        </p:txBody>
      </p:sp>
      <p:sp>
        <p:nvSpPr>
          <p:cNvPr id="7" name="Slide Number Placeholder 6"/>
          <p:cNvSpPr>
            <a:spLocks noGrp="1"/>
          </p:cNvSpPr>
          <p:nvPr>
            <p:ph type="sldNum" sz="quarter" idx="12"/>
          </p:nvPr>
        </p:nvSpPr>
        <p:spPr>
          <a:xfrm>
            <a:off x="30998160" y="30510487"/>
            <a:ext cx="9875520" cy="1752600"/>
          </a:xfrm>
          <a:prstGeom prst="rect">
            <a:avLst/>
          </a:prstGeom>
        </p:spPr>
        <p:txBody>
          <a:bodyPr/>
          <a:lstStyle/>
          <a:p>
            <a:fld id="{4FFD537F-B0DA-EC4B-8773-1182E1445743}" type="slidenum">
              <a:rPr lang="en-US" smtClean="0"/>
              <a:t>‹#›</a:t>
            </a:fld>
            <a:endParaRPr lang="en-US"/>
          </a:p>
        </p:txBody>
      </p:sp>
    </p:spTree>
    <p:extLst>
      <p:ext uri="{BB962C8B-B14F-4D97-AF65-F5344CB8AC3E}">
        <p14:creationId xmlns:p14="http://schemas.microsoft.com/office/powerpoint/2010/main" val="1881813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a:prstGeom prst="rect">
            <a:avLst/>
          </a:prstGeom>
        </p:spPr>
        <p:txBody>
          <a:bodyPr anchor="b"/>
          <a:lstStyle>
            <a:lvl1pPr>
              <a:defRPr sz="15355"/>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a:prstGeom prst="rect">
            <a:avLst/>
          </a:prstGeom>
        </p:spPr>
        <p:txBody>
          <a:bodyPr anchor="t"/>
          <a:lstStyle>
            <a:lvl1pPr marL="0" indent="0">
              <a:buNone/>
              <a:defRPr sz="15355"/>
            </a:lvl1pPr>
            <a:lvl2pPr marL="2194210" indent="0">
              <a:buNone/>
              <a:defRPr sz="13440"/>
            </a:lvl2pPr>
            <a:lvl3pPr marL="4388419" indent="0">
              <a:buNone/>
              <a:defRPr sz="11520"/>
            </a:lvl3pPr>
            <a:lvl4pPr marL="6582629" indent="0">
              <a:buNone/>
              <a:defRPr sz="9600"/>
            </a:lvl4pPr>
            <a:lvl5pPr marL="8776834" indent="0">
              <a:buNone/>
              <a:defRPr sz="9600"/>
            </a:lvl5pPr>
            <a:lvl6pPr marL="10971043" indent="0">
              <a:buNone/>
              <a:defRPr sz="9600"/>
            </a:lvl6pPr>
            <a:lvl7pPr marL="13165253" indent="0">
              <a:buNone/>
              <a:defRPr sz="9600"/>
            </a:lvl7pPr>
            <a:lvl8pPr marL="15359462" indent="0">
              <a:buNone/>
              <a:defRPr sz="9600"/>
            </a:lvl8pPr>
            <a:lvl9pPr marL="17553672"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023237" y="9875520"/>
            <a:ext cx="14156054" cy="18295622"/>
          </a:xfrm>
          <a:prstGeom prst="rect">
            <a:avLst/>
          </a:prstGeom>
        </p:spPr>
        <p:txBody>
          <a:bodyPr/>
          <a:lstStyle>
            <a:lvl1pPr marL="0" indent="0">
              <a:buNone/>
              <a:defRPr sz="7680"/>
            </a:lvl1pPr>
            <a:lvl2pPr marL="2194210" indent="0">
              <a:buNone/>
              <a:defRPr sz="6720"/>
            </a:lvl2pPr>
            <a:lvl3pPr marL="4388419" indent="0">
              <a:buNone/>
              <a:defRPr sz="5760"/>
            </a:lvl3pPr>
            <a:lvl4pPr marL="6582629" indent="0">
              <a:buNone/>
              <a:defRPr sz="4800"/>
            </a:lvl4pPr>
            <a:lvl5pPr marL="8776834" indent="0">
              <a:buNone/>
              <a:defRPr sz="4800"/>
            </a:lvl5pPr>
            <a:lvl6pPr marL="10971043" indent="0">
              <a:buNone/>
              <a:defRPr sz="4800"/>
            </a:lvl6pPr>
            <a:lvl7pPr marL="13165253" indent="0">
              <a:buNone/>
              <a:defRPr sz="4800"/>
            </a:lvl7pPr>
            <a:lvl8pPr marL="15359462" indent="0">
              <a:buNone/>
              <a:defRPr sz="4800"/>
            </a:lvl8pPr>
            <a:lvl9pPr marL="17553672" indent="0">
              <a:buNone/>
              <a:defRPr sz="4800"/>
            </a:lvl9pPr>
          </a:lstStyle>
          <a:p>
            <a:pPr lvl="0"/>
            <a:r>
              <a:rPr lang="en-US"/>
              <a:t>Click to edit Master text styles</a:t>
            </a:r>
          </a:p>
        </p:txBody>
      </p:sp>
      <p:sp>
        <p:nvSpPr>
          <p:cNvPr id="5" name="Date Placeholder 4"/>
          <p:cNvSpPr>
            <a:spLocks noGrp="1"/>
          </p:cNvSpPr>
          <p:nvPr>
            <p:ph type="dt" sz="half" idx="10"/>
          </p:nvPr>
        </p:nvSpPr>
        <p:spPr>
          <a:xfrm>
            <a:off x="3017520" y="30510487"/>
            <a:ext cx="9875520" cy="1752600"/>
          </a:xfrm>
          <a:prstGeom prst="rect">
            <a:avLst/>
          </a:prstGeom>
        </p:spPr>
        <p:txBody>
          <a:bodyPr/>
          <a:lstStyle/>
          <a:p>
            <a:fld id="{ACC69483-2065-824C-9173-E1AF42207651}" type="datetimeFigureOut">
              <a:rPr lang="en-US" smtClean="0"/>
              <a:t>26-Jun-20</a:t>
            </a:fld>
            <a:endParaRPr lang="en-US"/>
          </a:p>
        </p:txBody>
      </p:sp>
      <p:sp>
        <p:nvSpPr>
          <p:cNvPr id="6" name="Footer Placeholder 5"/>
          <p:cNvSpPr>
            <a:spLocks noGrp="1"/>
          </p:cNvSpPr>
          <p:nvPr>
            <p:ph type="ftr" sz="quarter" idx="11"/>
          </p:nvPr>
        </p:nvSpPr>
        <p:spPr>
          <a:xfrm>
            <a:off x="14538960" y="30510487"/>
            <a:ext cx="14813280" cy="1752600"/>
          </a:xfrm>
          <a:prstGeom prst="rect">
            <a:avLst/>
          </a:prstGeom>
        </p:spPr>
        <p:txBody>
          <a:bodyPr/>
          <a:lstStyle/>
          <a:p>
            <a:endParaRPr lang="en-US"/>
          </a:p>
        </p:txBody>
      </p:sp>
      <p:sp>
        <p:nvSpPr>
          <p:cNvPr id="7" name="Slide Number Placeholder 6"/>
          <p:cNvSpPr>
            <a:spLocks noGrp="1"/>
          </p:cNvSpPr>
          <p:nvPr>
            <p:ph type="sldNum" sz="quarter" idx="12"/>
          </p:nvPr>
        </p:nvSpPr>
        <p:spPr>
          <a:xfrm>
            <a:off x="30998160" y="30510487"/>
            <a:ext cx="9875520" cy="1752600"/>
          </a:xfrm>
          <a:prstGeom prst="rect">
            <a:avLst/>
          </a:prstGeom>
        </p:spPr>
        <p:txBody>
          <a:bodyPr/>
          <a:lstStyle/>
          <a:p>
            <a:fld id="{4FFD537F-B0DA-EC4B-8773-1182E1445743}" type="slidenum">
              <a:rPr lang="en-US" smtClean="0"/>
              <a:t>‹#›</a:t>
            </a:fld>
            <a:endParaRPr lang="en-US"/>
          </a:p>
        </p:txBody>
      </p:sp>
    </p:spTree>
    <p:extLst>
      <p:ext uri="{BB962C8B-B14F-4D97-AF65-F5344CB8AC3E}">
        <p14:creationId xmlns:p14="http://schemas.microsoft.com/office/powerpoint/2010/main" val="1643597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9716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388419" rtl="0" eaLnBrk="1" latinLnBrk="0" hangingPunct="1">
        <a:lnSpc>
          <a:spcPct val="90000"/>
        </a:lnSpc>
        <a:spcBef>
          <a:spcPct val="0"/>
        </a:spcBef>
        <a:buNone/>
        <a:defRPr sz="21115" kern="1200">
          <a:solidFill>
            <a:schemeClr val="tx1"/>
          </a:solidFill>
          <a:latin typeface="+mj-lt"/>
          <a:ea typeface="+mj-ea"/>
          <a:cs typeface="+mj-cs"/>
        </a:defRPr>
      </a:lvl1pPr>
    </p:titleStyle>
    <p:bodyStyle>
      <a:lvl1pPr marL="1097102" indent="-1097102" algn="l" defTabSz="4388419"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312" indent="-1097102" algn="l" defTabSz="4388419"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5522" indent="-1097102" algn="l" defTabSz="4388419"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79731" indent="-1097102" algn="l" defTabSz="4388419"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3941" indent="-1097102" algn="l" defTabSz="4388419"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68150" indent="-1097102" algn="l" defTabSz="4388419"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2360" indent="-1097102" algn="l" defTabSz="4388419"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6565" indent="-1097102" algn="l" defTabSz="4388419"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0774" indent="-1097102" algn="l" defTabSz="4388419"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8419" rtl="0" eaLnBrk="1" latinLnBrk="0" hangingPunct="1">
        <a:defRPr sz="8640" kern="1200">
          <a:solidFill>
            <a:schemeClr val="tx1"/>
          </a:solidFill>
          <a:latin typeface="+mn-lt"/>
          <a:ea typeface="+mn-ea"/>
          <a:cs typeface="+mn-cs"/>
        </a:defRPr>
      </a:lvl1pPr>
      <a:lvl2pPr marL="2194210" algn="l" defTabSz="4388419" rtl="0" eaLnBrk="1" latinLnBrk="0" hangingPunct="1">
        <a:defRPr sz="8640" kern="1200">
          <a:solidFill>
            <a:schemeClr val="tx1"/>
          </a:solidFill>
          <a:latin typeface="+mn-lt"/>
          <a:ea typeface="+mn-ea"/>
          <a:cs typeface="+mn-cs"/>
        </a:defRPr>
      </a:lvl2pPr>
      <a:lvl3pPr marL="4388419" algn="l" defTabSz="4388419" rtl="0" eaLnBrk="1" latinLnBrk="0" hangingPunct="1">
        <a:defRPr sz="8640" kern="1200">
          <a:solidFill>
            <a:schemeClr val="tx1"/>
          </a:solidFill>
          <a:latin typeface="+mn-lt"/>
          <a:ea typeface="+mn-ea"/>
          <a:cs typeface="+mn-cs"/>
        </a:defRPr>
      </a:lvl3pPr>
      <a:lvl4pPr marL="6582629" algn="l" defTabSz="4388419" rtl="0" eaLnBrk="1" latinLnBrk="0" hangingPunct="1">
        <a:defRPr sz="8640" kern="1200">
          <a:solidFill>
            <a:schemeClr val="tx1"/>
          </a:solidFill>
          <a:latin typeface="+mn-lt"/>
          <a:ea typeface="+mn-ea"/>
          <a:cs typeface="+mn-cs"/>
        </a:defRPr>
      </a:lvl4pPr>
      <a:lvl5pPr marL="8776834" algn="l" defTabSz="4388419" rtl="0" eaLnBrk="1" latinLnBrk="0" hangingPunct="1">
        <a:defRPr sz="8640" kern="1200">
          <a:solidFill>
            <a:schemeClr val="tx1"/>
          </a:solidFill>
          <a:latin typeface="+mn-lt"/>
          <a:ea typeface="+mn-ea"/>
          <a:cs typeface="+mn-cs"/>
        </a:defRPr>
      </a:lvl5pPr>
      <a:lvl6pPr marL="10971043" algn="l" defTabSz="4388419" rtl="0" eaLnBrk="1" latinLnBrk="0" hangingPunct="1">
        <a:defRPr sz="8640" kern="1200">
          <a:solidFill>
            <a:schemeClr val="tx1"/>
          </a:solidFill>
          <a:latin typeface="+mn-lt"/>
          <a:ea typeface="+mn-ea"/>
          <a:cs typeface="+mn-cs"/>
        </a:defRPr>
      </a:lvl6pPr>
      <a:lvl7pPr marL="13165253" algn="l" defTabSz="4388419" rtl="0" eaLnBrk="1" latinLnBrk="0" hangingPunct="1">
        <a:defRPr sz="8640" kern="1200">
          <a:solidFill>
            <a:schemeClr val="tx1"/>
          </a:solidFill>
          <a:latin typeface="+mn-lt"/>
          <a:ea typeface="+mn-ea"/>
          <a:cs typeface="+mn-cs"/>
        </a:defRPr>
      </a:lvl7pPr>
      <a:lvl8pPr marL="15359462" algn="l" defTabSz="4388419" rtl="0" eaLnBrk="1" latinLnBrk="0" hangingPunct="1">
        <a:defRPr sz="8640" kern="1200">
          <a:solidFill>
            <a:schemeClr val="tx1"/>
          </a:solidFill>
          <a:latin typeface="+mn-lt"/>
          <a:ea typeface="+mn-ea"/>
          <a:cs typeface="+mn-cs"/>
        </a:defRPr>
      </a:lvl8pPr>
      <a:lvl9pPr marL="17553672" algn="l" defTabSz="4388419"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3.png"/><Relationship Id="rId39" Type="http://schemas.openxmlformats.org/officeDocument/2006/relationships/image" Target="../media/image36.jpeg"/><Relationship Id="rId3" Type="http://schemas.openxmlformats.org/officeDocument/2006/relationships/image" Target="../media/image2.png"/><Relationship Id="rId21" Type="http://schemas.openxmlformats.org/officeDocument/2006/relationships/customXml" Target="../ink/ink1.xml"/><Relationship Id="rId34" Type="http://schemas.openxmlformats.org/officeDocument/2006/relationships/image" Target="../media/image31.png"/><Relationship Id="rId42" Type="http://schemas.openxmlformats.org/officeDocument/2006/relationships/image" Target="../media/image39.jpe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2.png"/><Relationship Id="rId33" Type="http://schemas.openxmlformats.org/officeDocument/2006/relationships/image" Target="../media/image30.png"/><Relationship Id="rId38" Type="http://schemas.openxmlformats.org/officeDocument/2006/relationships/image" Target="../media/image35.png"/><Relationship Id="rId46" Type="http://schemas.openxmlformats.org/officeDocument/2006/relationships/image" Target="../media/image43.jpe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6.png"/><Relationship Id="rId41" Type="http://schemas.openxmlformats.org/officeDocument/2006/relationships/image" Target="../media/image38.jpe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1.png"/><Relationship Id="rId32" Type="http://schemas.openxmlformats.org/officeDocument/2006/relationships/image" Target="../media/image29.png"/><Relationship Id="rId37" Type="http://schemas.openxmlformats.org/officeDocument/2006/relationships/image" Target="../media/image34.png"/><Relationship Id="rId40" Type="http://schemas.openxmlformats.org/officeDocument/2006/relationships/image" Target="../media/image37.png"/><Relationship Id="rId45" Type="http://schemas.openxmlformats.org/officeDocument/2006/relationships/image" Target="../media/image42.jpe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0.png"/><Relationship Id="rId28" Type="http://schemas.openxmlformats.org/officeDocument/2006/relationships/image" Target="../media/image25.jpg"/><Relationship Id="rId36" Type="http://schemas.openxmlformats.org/officeDocument/2006/relationships/image" Target="../media/image33.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28.png"/><Relationship Id="rId44" Type="http://schemas.openxmlformats.org/officeDocument/2006/relationships/image" Target="../media/image41.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1.emf"/><Relationship Id="rId27" Type="http://schemas.openxmlformats.org/officeDocument/2006/relationships/image" Target="../media/image24.png"/><Relationship Id="rId30" Type="http://schemas.openxmlformats.org/officeDocument/2006/relationships/image" Target="../media/image27.jpg"/><Relationship Id="rId35" Type="http://schemas.openxmlformats.org/officeDocument/2006/relationships/image" Target="../media/image32.png"/><Relationship Id="rId43"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5C893B9-A8EE-48EE-8F36-5571DD61C88A}"/>
              </a:ext>
            </a:extLst>
          </p:cNvPr>
          <p:cNvGrpSpPr/>
          <p:nvPr/>
        </p:nvGrpSpPr>
        <p:grpSpPr>
          <a:xfrm>
            <a:off x="29449610" y="17015998"/>
            <a:ext cx="12390324" cy="7268469"/>
            <a:chOff x="29449610" y="17015998"/>
            <a:chExt cx="12390324" cy="7268469"/>
          </a:xfrm>
        </p:grpSpPr>
        <p:pic>
          <p:nvPicPr>
            <p:cNvPr id="104" name="Picture 103">
              <a:extLst>
                <a:ext uri="{FF2B5EF4-FFF2-40B4-BE49-F238E27FC236}">
                  <a16:creationId xmlns:a16="http://schemas.microsoft.com/office/drawing/2014/main" id="{25BE40D2-2319-4C17-888B-93A95963844C}"/>
                </a:ext>
              </a:extLst>
            </p:cNvPr>
            <p:cNvPicPr>
              <a:picLocks noChangeAspect="1"/>
            </p:cNvPicPr>
            <p:nvPr/>
          </p:nvPicPr>
          <p:blipFill rotWithShape="1">
            <a:blip r:embed="rId2"/>
            <a:srcRect l="1154" t="8488" r="1476" b="5962"/>
            <a:stretch/>
          </p:blipFill>
          <p:spPr>
            <a:xfrm>
              <a:off x="31159929" y="17482436"/>
              <a:ext cx="9119391" cy="5373628"/>
            </a:xfrm>
            <a:prstGeom prst="rect">
              <a:avLst/>
            </a:prstGeom>
          </p:spPr>
        </p:pic>
        <p:grpSp>
          <p:nvGrpSpPr>
            <p:cNvPr id="240" name="Group 239">
              <a:extLst>
                <a:ext uri="{FF2B5EF4-FFF2-40B4-BE49-F238E27FC236}">
                  <a16:creationId xmlns:a16="http://schemas.microsoft.com/office/drawing/2014/main" id="{36FE7B82-EE88-493C-B79F-371F11B95CD4}"/>
                </a:ext>
              </a:extLst>
            </p:cNvPr>
            <p:cNvGrpSpPr/>
            <p:nvPr/>
          </p:nvGrpSpPr>
          <p:grpSpPr>
            <a:xfrm>
              <a:off x="29449610" y="17084359"/>
              <a:ext cx="1329010" cy="6786638"/>
              <a:chOff x="-46183" y="600362"/>
              <a:chExt cx="3696443" cy="18876052"/>
            </a:xfrm>
          </p:grpSpPr>
          <p:pic>
            <p:nvPicPr>
              <p:cNvPr id="241" name="Picture 240">
                <a:extLst>
                  <a:ext uri="{FF2B5EF4-FFF2-40B4-BE49-F238E27FC236}">
                    <a16:creationId xmlns:a16="http://schemas.microsoft.com/office/drawing/2014/main" id="{CA9CA7BD-0987-4CE7-A3DC-50DB8B0B7B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65" t="20471" r="34545" b="10976"/>
              <a:stretch/>
            </p:blipFill>
            <p:spPr>
              <a:xfrm>
                <a:off x="-46183" y="600362"/>
                <a:ext cx="3592946" cy="4701310"/>
              </a:xfrm>
              <a:prstGeom prst="rect">
                <a:avLst/>
              </a:prstGeom>
            </p:spPr>
          </p:pic>
          <p:pic>
            <p:nvPicPr>
              <p:cNvPr id="242" name="Picture 241">
                <a:extLst>
                  <a:ext uri="{FF2B5EF4-FFF2-40B4-BE49-F238E27FC236}">
                    <a16:creationId xmlns:a16="http://schemas.microsoft.com/office/drawing/2014/main" id="{C5786435-4DCA-44CC-BC89-96CB7D04FA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864" t="20471" r="34943" b="10976"/>
              <a:stretch/>
            </p:blipFill>
            <p:spPr>
              <a:xfrm>
                <a:off x="66549" y="5396563"/>
                <a:ext cx="3500581" cy="4701312"/>
              </a:xfrm>
              <a:prstGeom prst="rect">
                <a:avLst/>
              </a:prstGeom>
            </p:spPr>
          </p:pic>
          <p:pic>
            <p:nvPicPr>
              <p:cNvPr id="243" name="Picture 242">
                <a:extLst>
                  <a:ext uri="{FF2B5EF4-FFF2-40B4-BE49-F238E27FC236}">
                    <a16:creationId xmlns:a16="http://schemas.microsoft.com/office/drawing/2014/main" id="{7700EFD8-1618-43D1-8131-862211B846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341" t="20741" r="35183" b="10707"/>
              <a:stretch/>
            </p:blipFill>
            <p:spPr>
              <a:xfrm>
                <a:off x="149676" y="9953233"/>
                <a:ext cx="3417454" cy="4701310"/>
              </a:xfrm>
              <a:prstGeom prst="rect">
                <a:avLst/>
              </a:prstGeom>
            </p:spPr>
          </p:pic>
          <p:pic>
            <p:nvPicPr>
              <p:cNvPr id="244" name="Picture 243">
                <a:extLst>
                  <a:ext uri="{FF2B5EF4-FFF2-40B4-BE49-F238E27FC236}">
                    <a16:creationId xmlns:a16="http://schemas.microsoft.com/office/drawing/2014/main" id="{12528C84-6B2E-4D49-9AED-86AD09B2F1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023" t="21145" r="34784" b="10303"/>
              <a:stretch/>
            </p:blipFill>
            <p:spPr>
              <a:xfrm>
                <a:off x="149676" y="14775104"/>
                <a:ext cx="3500584" cy="4701310"/>
              </a:xfrm>
              <a:prstGeom prst="rect">
                <a:avLst/>
              </a:prstGeom>
            </p:spPr>
          </p:pic>
        </p:grpSp>
        <p:grpSp>
          <p:nvGrpSpPr>
            <p:cNvPr id="249" name="Group 248">
              <a:extLst>
                <a:ext uri="{FF2B5EF4-FFF2-40B4-BE49-F238E27FC236}">
                  <a16:creationId xmlns:a16="http://schemas.microsoft.com/office/drawing/2014/main" id="{E3418F3C-62F0-405E-A0AA-6B7FC8DC4373}"/>
                </a:ext>
              </a:extLst>
            </p:cNvPr>
            <p:cNvGrpSpPr/>
            <p:nvPr/>
          </p:nvGrpSpPr>
          <p:grpSpPr>
            <a:xfrm>
              <a:off x="40550030" y="17015998"/>
              <a:ext cx="1289904" cy="6966139"/>
              <a:chOff x="56067" y="1099126"/>
              <a:chExt cx="3209290" cy="17331799"/>
            </a:xfrm>
          </p:grpSpPr>
          <p:pic>
            <p:nvPicPr>
              <p:cNvPr id="250" name="Picture 249">
                <a:extLst>
                  <a:ext uri="{FF2B5EF4-FFF2-40B4-BE49-F238E27FC236}">
                    <a16:creationId xmlns:a16="http://schemas.microsoft.com/office/drawing/2014/main" id="{EB7C1F03-2516-4400-AFE9-E101E63B89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457" t="22626" r="36536" b="15960"/>
              <a:stretch/>
            </p:blipFill>
            <p:spPr>
              <a:xfrm>
                <a:off x="56067" y="1099126"/>
                <a:ext cx="3131127" cy="4211783"/>
              </a:xfrm>
              <a:prstGeom prst="rect">
                <a:avLst/>
              </a:prstGeom>
            </p:spPr>
          </p:pic>
          <p:pic>
            <p:nvPicPr>
              <p:cNvPr id="251" name="Picture 250">
                <a:extLst>
                  <a:ext uri="{FF2B5EF4-FFF2-40B4-BE49-F238E27FC236}">
                    <a16:creationId xmlns:a16="http://schemas.microsoft.com/office/drawing/2014/main" id="{BED24091-34EA-4AF7-ABB3-F70D3BA3888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75" t="23031" r="36218" b="15555"/>
              <a:stretch/>
            </p:blipFill>
            <p:spPr>
              <a:xfrm>
                <a:off x="134228" y="5471423"/>
                <a:ext cx="3131129" cy="4211783"/>
              </a:xfrm>
              <a:prstGeom prst="rect">
                <a:avLst/>
              </a:prstGeom>
            </p:spPr>
          </p:pic>
          <p:pic>
            <p:nvPicPr>
              <p:cNvPr id="252" name="Picture 251">
                <a:extLst>
                  <a:ext uri="{FF2B5EF4-FFF2-40B4-BE49-F238E27FC236}">
                    <a16:creationId xmlns:a16="http://schemas.microsoft.com/office/drawing/2014/main" id="{2D106354-2C79-4DEC-9BF8-476FEDB0B70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617" t="22895" r="36376" b="15690"/>
              <a:stretch/>
            </p:blipFill>
            <p:spPr>
              <a:xfrm>
                <a:off x="134225" y="9843720"/>
                <a:ext cx="3131129" cy="4211783"/>
              </a:xfrm>
              <a:prstGeom prst="rect">
                <a:avLst/>
              </a:prstGeom>
            </p:spPr>
          </p:pic>
          <p:pic>
            <p:nvPicPr>
              <p:cNvPr id="253" name="Picture 252">
                <a:extLst>
                  <a:ext uri="{FF2B5EF4-FFF2-40B4-BE49-F238E27FC236}">
                    <a16:creationId xmlns:a16="http://schemas.microsoft.com/office/drawing/2014/main" id="{23684F49-AFDF-4B95-BB9F-BDCCD02F6F3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536" t="22895" r="36458" b="15690"/>
              <a:stretch/>
            </p:blipFill>
            <p:spPr>
              <a:xfrm>
                <a:off x="134223" y="14219142"/>
                <a:ext cx="3131129" cy="4211783"/>
              </a:xfrm>
              <a:prstGeom prst="rect">
                <a:avLst/>
              </a:prstGeom>
            </p:spPr>
          </p:pic>
        </p:grpSp>
        <p:sp>
          <p:nvSpPr>
            <p:cNvPr id="260" name="TextBox 259">
              <a:extLst>
                <a:ext uri="{FF2B5EF4-FFF2-40B4-BE49-F238E27FC236}">
                  <a16:creationId xmlns:a16="http://schemas.microsoft.com/office/drawing/2014/main" id="{8272C7CC-AEE7-4EE2-B07E-6D88A76C84B1}"/>
                </a:ext>
              </a:extLst>
            </p:cNvPr>
            <p:cNvSpPr txBox="1"/>
            <p:nvPr/>
          </p:nvSpPr>
          <p:spPr>
            <a:xfrm>
              <a:off x="36290064" y="23268804"/>
              <a:ext cx="4026422" cy="1015663"/>
            </a:xfrm>
            <a:prstGeom prst="rect">
              <a:avLst/>
            </a:prstGeom>
            <a:noFill/>
          </p:spPr>
          <p:txBody>
            <a:bodyPr wrap="square" rtlCol="0">
              <a:spAutoFit/>
            </a:bodyPr>
            <a:lstStyle/>
            <a:p>
              <a:pPr algn="ctr"/>
              <a:r>
                <a:rPr lang="en-US" sz="3000" dirty="0">
                  <a:latin typeface="Arial" panose="020B0604020202020204" pitchFamily="34" charset="0"/>
                  <a:cs typeface="Arial" panose="020B0604020202020204" pitchFamily="34" charset="0"/>
                </a:rPr>
                <a:t>IF &lt; IH, </a:t>
              </a:r>
              <a:r>
                <a:rPr lang="en-US" sz="3000" i="1" dirty="0">
                  <a:latin typeface="Arial" panose="020B0604020202020204" pitchFamily="34" charset="0"/>
                  <a:cs typeface="Arial" panose="020B0604020202020204" pitchFamily="34" charset="0"/>
                </a:rPr>
                <a:t>p </a:t>
              </a:r>
              <a:r>
                <a:rPr lang="en-US" sz="3000" dirty="0">
                  <a:latin typeface="Arial" panose="020B0604020202020204" pitchFamily="34" charset="0"/>
                  <a:cs typeface="Arial" panose="020B0604020202020204" pitchFamily="34" charset="0"/>
                </a:rPr>
                <a:t>&lt; .0001</a:t>
              </a:r>
            </a:p>
            <a:p>
              <a:pPr algn="ctr"/>
              <a:r>
                <a:rPr lang="en-US" sz="3000" dirty="0">
                  <a:latin typeface="Arial" panose="020B0604020202020204" pitchFamily="34" charset="0"/>
                  <a:cs typeface="Arial" panose="020B0604020202020204" pitchFamily="34" charset="0"/>
                </a:rPr>
                <a:t>IF &lt; SF, </a:t>
              </a:r>
              <a:r>
                <a:rPr lang="en-US" sz="3000" i="1" dirty="0">
                  <a:latin typeface="Arial" panose="020B0604020202020204" pitchFamily="34" charset="0"/>
                  <a:cs typeface="Arial" panose="020B0604020202020204" pitchFamily="34" charset="0"/>
                </a:rPr>
                <a:t>p</a:t>
              </a:r>
              <a:r>
                <a:rPr lang="en-US" sz="3000" dirty="0">
                  <a:latin typeface="Arial" panose="020B0604020202020204" pitchFamily="34" charset="0"/>
                  <a:cs typeface="Arial" panose="020B0604020202020204" pitchFamily="34" charset="0"/>
                </a:rPr>
                <a:t> &lt; .0001</a:t>
              </a:r>
            </a:p>
          </p:txBody>
        </p:sp>
        <p:sp>
          <p:nvSpPr>
            <p:cNvPr id="261" name="TextBox 260">
              <a:extLst>
                <a:ext uri="{FF2B5EF4-FFF2-40B4-BE49-F238E27FC236}">
                  <a16:creationId xmlns:a16="http://schemas.microsoft.com/office/drawing/2014/main" id="{DB567A1C-A229-4F2B-895D-FBBCB5930602}"/>
                </a:ext>
              </a:extLst>
            </p:cNvPr>
            <p:cNvSpPr txBox="1"/>
            <p:nvPr/>
          </p:nvSpPr>
          <p:spPr>
            <a:xfrm>
              <a:off x="31452063" y="23230550"/>
              <a:ext cx="4026422" cy="553998"/>
            </a:xfrm>
            <a:prstGeom prst="rect">
              <a:avLst/>
            </a:prstGeom>
            <a:noFill/>
          </p:spPr>
          <p:txBody>
            <a:bodyPr wrap="square" rtlCol="0">
              <a:spAutoFit/>
            </a:bodyPr>
            <a:lstStyle/>
            <a:p>
              <a:pPr algn="ctr"/>
              <a:r>
                <a:rPr lang="en-US" sz="3000" dirty="0">
                  <a:latin typeface="Arial" panose="020B0604020202020204" pitchFamily="34" charset="0"/>
                  <a:cs typeface="Arial" panose="020B0604020202020204" pitchFamily="34" charset="0"/>
                </a:rPr>
                <a:t>IF &lt; IH, </a:t>
              </a:r>
              <a:r>
                <a:rPr lang="en-US" sz="3000" i="1" dirty="0">
                  <a:latin typeface="Arial" panose="020B0604020202020204" pitchFamily="34" charset="0"/>
                  <a:cs typeface="Arial" panose="020B0604020202020204" pitchFamily="34" charset="0"/>
                </a:rPr>
                <a:t>p </a:t>
              </a:r>
              <a:r>
                <a:rPr lang="en-US" sz="3000" dirty="0">
                  <a:latin typeface="Arial" panose="020B0604020202020204" pitchFamily="34" charset="0"/>
                  <a:cs typeface="Arial" panose="020B0604020202020204" pitchFamily="34" charset="0"/>
                </a:rPr>
                <a:t>&lt; .0001</a:t>
              </a:r>
            </a:p>
          </p:txBody>
        </p:sp>
      </p:grpSp>
      <p:grpSp>
        <p:nvGrpSpPr>
          <p:cNvPr id="7" name="Group 6">
            <a:extLst>
              <a:ext uri="{FF2B5EF4-FFF2-40B4-BE49-F238E27FC236}">
                <a16:creationId xmlns:a16="http://schemas.microsoft.com/office/drawing/2014/main" id="{6188DD35-CAB8-481F-9060-A31D22651688}"/>
              </a:ext>
            </a:extLst>
          </p:cNvPr>
          <p:cNvGrpSpPr/>
          <p:nvPr/>
        </p:nvGrpSpPr>
        <p:grpSpPr>
          <a:xfrm>
            <a:off x="29490141" y="25409340"/>
            <a:ext cx="12582700" cy="7460053"/>
            <a:chOff x="29490141" y="25409340"/>
            <a:chExt cx="12582700" cy="7460053"/>
          </a:xfrm>
        </p:grpSpPr>
        <p:pic>
          <p:nvPicPr>
            <p:cNvPr id="105" name="Picture 104">
              <a:extLst>
                <a:ext uri="{FF2B5EF4-FFF2-40B4-BE49-F238E27FC236}">
                  <a16:creationId xmlns:a16="http://schemas.microsoft.com/office/drawing/2014/main" id="{9C94C70A-2C82-43E4-B405-5327D69193FC}"/>
                </a:ext>
              </a:extLst>
            </p:cNvPr>
            <p:cNvPicPr>
              <a:picLocks noChangeAspect="1"/>
            </p:cNvPicPr>
            <p:nvPr/>
          </p:nvPicPr>
          <p:blipFill rotWithShape="1">
            <a:blip r:embed="rId11"/>
            <a:srcRect l="1384" t="8400" r="1981" b="5675"/>
            <a:stretch/>
          </p:blipFill>
          <p:spPr>
            <a:xfrm>
              <a:off x="31223092" y="25463268"/>
              <a:ext cx="9231391" cy="5505233"/>
            </a:xfrm>
            <a:prstGeom prst="rect">
              <a:avLst/>
            </a:prstGeom>
          </p:spPr>
        </p:pic>
        <p:sp>
          <p:nvSpPr>
            <p:cNvPr id="262" name="TextBox 261">
              <a:extLst>
                <a:ext uri="{FF2B5EF4-FFF2-40B4-BE49-F238E27FC236}">
                  <a16:creationId xmlns:a16="http://schemas.microsoft.com/office/drawing/2014/main" id="{0CCDC0B6-FB47-40AE-8683-ED5408BF2E06}"/>
                </a:ext>
              </a:extLst>
            </p:cNvPr>
            <p:cNvSpPr txBox="1"/>
            <p:nvPr/>
          </p:nvSpPr>
          <p:spPr>
            <a:xfrm>
              <a:off x="36339269" y="31544465"/>
              <a:ext cx="4026422" cy="1015663"/>
            </a:xfrm>
            <a:prstGeom prst="rect">
              <a:avLst/>
            </a:prstGeom>
            <a:noFill/>
          </p:spPr>
          <p:txBody>
            <a:bodyPr wrap="square" rtlCol="0">
              <a:spAutoFit/>
            </a:bodyPr>
            <a:lstStyle/>
            <a:p>
              <a:pPr algn="ctr"/>
              <a:r>
                <a:rPr lang="en-US" sz="3000" dirty="0">
                  <a:latin typeface="Arial" panose="020B0604020202020204" pitchFamily="34" charset="0"/>
                  <a:cs typeface="Arial" panose="020B0604020202020204" pitchFamily="34" charset="0"/>
                </a:rPr>
                <a:t>IF &gt; IH, </a:t>
              </a:r>
              <a:r>
                <a:rPr lang="en-US" sz="3000" i="1" dirty="0">
                  <a:latin typeface="Arial" panose="020B0604020202020204" pitchFamily="34" charset="0"/>
                  <a:cs typeface="Arial" panose="020B0604020202020204" pitchFamily="34" charset="0"/>
                </a:rPr>
                <a:t>p </a:t>
              </a:r>
              <a:r>
                <a:rPr lang="en-US" sz="3000" dirty="0">
                  <a:latin typeface="Arial" panose="020B0604020202020204" pitchFamily="34" charset="0"/>
                  <a:cs typeface="Arial" panose="020B0604020202020204" pitchFamily="34" charset="0"/>
                </a:rPr>
                <a:t>&lt; .0001</a:t>
              </a:r>
            </a:p>
            <a:p>
              <a:pPr algn="ctr"/>
              <a:r>
                <a:rPr lang="en-US" sz="3000" dirty="0">
                  <a:latin typeface="Arial" panose="020B0604020202020204" pitchFamily="34" charset="0"/>
                  <a:cs typeface="Arial" panose="020B0604020202020204" pitchFamily="34" charset="0"/>
                </a:rPr>
                <a:t>IH &lt; SH, </a:t>
              </a:r>
              <a:r>
                <a:rPr lang="en-US" sz="3000" i="1" dirty="0">
                  <a:latin typeface="Arial" panose="020B0604020202020204" pitchFamily="34" charset="0"/>
                  <a:cs typeface="Arial" panose="020B0604020202020204" pitchFamily="34" charset="0"/>
                </a:rPr>
                <a:t>p</a:t>
              </a:r>
              <a:r>
                <a:rPr lang="en-US" sz="3000" dirty="0">
                  <a:latin typeface="Arial" panose="020B0604020202020204" pitchFamily="34" charset="0"/>
                  <a:cs typeface="Arial" panose="020B0604020202020204" pitchFamily="34" charset="0"/>
                </a:rPr>
                <a:t> &lt; .0018</a:t>
              </a:r>
            </a:p>
          </p:txBody>
        </p:sp>
        <p:sp>
          <p:nvSpPr>
            <p:cNvPr id="263" name="TextBox 262">
              <a:extLst>
                <a:ext uri="{FF2B5EF4-FFF2-40B4-BE49-F238E27FC236}">
                  <a16:creationId xmlns:a16="http://schemas.microsoft.com/office/drawing/2014/main" id="{3FB8DA10-6C96-485B-A74A-FFD490EC5A55}"/>
                </a:ext>
              </a:extLst>
            </p:cNvPr>
            <p:cNvSpPr txBox="1"/>
            <p:nvPr/>
          </p:nvSpPr>
          <p:spPr>
            <a:xfrm>
              <a:off x="31566363" y="30930401"/>
              <a:ext cx="4026422" cy="1938992"/>
            </a:xfrm>
            <a:prstGeom prst="rect">
              <a:avLst/>
            </a:prstGeom>
            <a:noFill/>
          </p:spPr>
          <p:txBody>
            <a:bodyPr wrap="square" rtlCol="0">
              <a:spAutoFit/>
            </a:bodyPr>
            <a:lstStyle/>
            <a:p>
              <a:pPr algn="ctr"/>
              <a:r>
                <a:rPr lang="en-US" sz="3000" dirty="0">
                  <a:latin typeface="Arial" panose="020B0604020202020204" pitchFamily="34" charset="0"/>
                  <a:cs typeface="Arial" panose="020B0604020202020204" pitchFamily="34" charset="0"/>
                </a:rPr>
                <a:t>IF &gt; IH, </a:t>
              </a:r>
              <a:r>
                <a:rPr lang="en-US" sz="3000" i="1" dirty="0">
                  <a:latin typeface="Arial" panose="020B0604020202020204" pitchFamily="34" charset="0"/>
                  <a:cs typeface="Arial" panose="020B0604020202020204" pitchFamily="34" charset="0"/>
                </a:rPr>
                <a:t>p =</a:t>
              </a:r>
              <a:r>
                <a:rPr lang="en-US" sz="3000" dirty="0">
                  <a:latin typeface="Arial" panose="020B0604020202020204" pitchFamily="34" charset="0"/>
                  <a:cs typeface="Arial" panose="020B0604020202020204" pitchFamily="34" charset="0"/>
                </a:rPr>
                <a:t> .0070</a:t>
              </a:r>
            </a:p>
            <a:p>
              <a:pPr algn="ctr"/>
              <a:r>
                <a:rPr lang="en-US" sz="3000" dirty="0">
                  <a:latin typeface="Arial" panose="020B0604020202020204" pitchFamily="34" charset="0"/>
                  <a:cs typeface="Arial" panose="020B0604020202020204" pitchFamily="34" charset="0"/>
                </a:rPr>
                <a:t>SF &gt; SH, </a:t>
              </a:r>
              <a:r>
                <a:rPr lang="en-US" sz="3000" i="1" dirty="0">
                  <a:latin typeface="Arial" panose="020B0604020202020204" pitchFamily="34" charset="0"/>
                  <a:cs typeface="Arial" panose="020B0604020202020204" pitchFamily="34" charset="0"/>
                </a:rPr>
                <a:t>p</a:t>
              </a:r>
              <a:r>
                <a:rPr lang="en-US" sz="3000" dirty="0">
                  <a:latin typeface="Arial" panose="020B0604020202020204" pitchFamily="34" charset="0"/>
                  <a:cs typeface="Arial" panose="020B0604020202020204" pitchFamily="34" charset="0"/>
                </a:rPr>
                <a:t> = .0007</a:t>
              </a:r>
            </a:p>
            <a:p>
              <a:pPr algn="ctr"/>
              <a:r>
                <a:rPr lang="en-US" sz="3000" dirty="0">
                  <a:latin typeface="Arial" panose="020B0604020202020204" pitchFamily="34" charset="0"/>
                  <a:cs typeface="Arial" panose="020B0604020202020204" pitchFamily="34" charset="0"/>
                </a:rPr>
                <a:t>IF &lt; SF, </a:t>
              </a:r>
              <a:r>
                <a:rPr lang="en-US" sz="3000" i="1" dirty="0">
                  <a:latin typeface="Arial" panose="020B0604020202020204" pitchFamily="34" charset="0"/>
                  <a:cs typeface="Arial" panose="020B0604020202020204" pitchFamily="34" charset="0"/>
                </a:rPr>
                <a:t>p</a:t>
              </a:r>
              <a:r>
                <a:rPr lang="en-US" sz="3000" dirty="0">
                  <a:latin typeface="Arial" panose="020B0604020202020204" pitchFamily="34" charset="0"/>
                  <a:cs typeface="Arial" panose="020B0604020202020204" pitchFamily="34" charset="0"/>
                </a:rPr>
                <a:t> &lt; .0001 </a:t>
              </a:r>
            </a:p>
            <a:p>
              <a:pPr algn="ctr"/>
              <a:r>
                <a:rPr lang="en-US" sz="3000" dirty="0">
                  <a:latin typeface="Arial" panose="020B0604020202020204" pitchFamily="34" charset="0"/>
                  <a:cs typeface="Arial" panose="020B0604020202020204" pitchFamily="34" charset="0"/>
                </a:rPr>
                <a:t>IH &lt; SH, </a:t>
              </a:r>
              <a:r>
                <a:rPr lang="en-US" sz="3000" i="1" dirty="0">
                  <a:latin typeface="Arial" panose="020B0604020202020204" pitchFamily="34" charset="0"/>
                  <a:cs typeface="Arial" panose="020B0604020202020204" pitchFamily="34" charset="0"/>
                </a:rPr>
                <a:t>p</a:t>
              </a:r>
              <a:r>
                <a:rPr lang="en-US" sz="3000" dirty="0">
                  <a:latin typeface="Arial" panose="020B0604020202020204" pitchFamily="34" charset="0"/>
                  <a:cs typeface="Arial" panose="020B0604020202020204" pitchFamily="34" charset="0"/>
                </a:rPr>
                <a:t> = .0012</a:t>
              </a:r>
            </a:p>
          </p:txBody>
        </p:sp>
        <p:grpSp>
          <p:nvGrpSpPr>
            <p:cNvPr id="108" name="Group 107">
              <a:extLst>
                <a:ext uri="{FF2B5EF4-FFF2-40B4-BE49-F238E27FC236}">
                  <a16:creationId xmlns:a16="http://schemas.microsoft.com/office/drawing/2014/main" id="{C1AC57FF-F833-4950-A2B2-28EEE3C75FFE}"/>
                </a:ext>
              </a:extLst>
            </p:cNvPr>
            <p:cNvGrpSpPr/>
            <p:nvPr/>
          </p:nvGrpSpPr>
          <p:grpSpPr>
            <a:xfrm>
              <a:off x="29490141" y="25463271"/>
              <a:ext cx="1505111" cy="7277226"/>
              <a:chOff x="0" y="972766"/>
              <a:chExt cx="3907151" cy="18891118"/>
            </a:xfrm>
          </p:grpSpPr>
          <p:pic>
            <p:nvPicPr>
              <p:cNvPr id="111" name="Picture 110">
                <a:extLst>
                  <a:ext uri="{FF2B5EF4-FFF2-40B4-BE49-F238E27FC236}">
                    <a16:creationId xmlns:a16="http://schemas.microsoft.com/office/drawing/2014/main" id="{8301FF61-D8F9-4A87-A826-26AA6BE2B390}"/>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4422" t="21134" r="34618" b="10709"/>
              <a:stretch/>
            </p:blipFill>
            <p:spPr>
              <a:xfrm>
                <a:off x="0" y="972766"/>
                <a:ext cx="3589507" cy="4674166"/>
              </a:xfrm>
              <a:prstGeom prst="rect">
                <a:avLst/>
              </a:prstGeom>
            </p:spPr>
          </p:pic>
          <p:pic>
            <p:nvPicPr>
              <p:cNvPr id="112" name="Picture 111">
                <a:extLst>
                  <a:ext uri="{FF2B5EF4-FFF2-40B4-BE49-F238E27FC236}">
                    <a16:creationId xmlns:a16="http://schemas.microsoft.com/office/drawing/2014/main" id="{68AB158D-C020-44F1-B460-2DD48546BD7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4801" t="20543" r="34862" b="11381"/>
              <a:stretch/>
            </p:blipFill>
            <p:spPr>
              <a:xfrm>
                <a:off x="158954" y="5660641"/>
                <a:ext cx="3521413" cy="4674166"/>
              </a:xfrm>
              <a:prstGeom prst="rect">
                <a:avLst/>
              </a:prstGeom>
            </p:spPr>
          </p:pic>
          <p:pic>
            <p:nvPicPr>
              <p:cNvPr id="113" name="Picture 112">
                <a:extLst>
                  <a:ext uri="{FF2B5EF4-FFF2-40B4-BE49-F238E27FC236}">
                    <a16:creationId xmlns:a16="http://schemas.microsoft.com/office/drawing/2014/main" id="{F3235C4D-7E19-4E6A-B022-A51BE9EF5168}"/>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5093" t="21135" r="35206" b="10709"/>
              <a:stretch/>
            </p:blipFill>
            <p:spPr>
              <a:xfrm>
                <a:off x="384908" y="10515193"/>
                <a:ext cx="3443591" cy="4674166"/>
              </a:xfrm>
              <a:prstGeom prst="rect">
                <a:avLst/>
              </a:prstGeom>
            </p:spPr>
          </p:pic>
          <p:pic>
            <p:nvPicPr>
              <p:cNvPr id="114" name="Picture 113">
                <a:extLst>
                  <a:ext uri="{FF2B5EF4-FFF2-40B4-BE49-F238E27FC236}">
                    <a16:creationId xmlns:a16="http://schemas.microsoft.com/office/drawing/2014/main" id="{5A482DCD-2C00-4243-93E2-3A7A65A36F7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5345" t="21277" r="34953" b="10709"/>
              <a:stretch/>
            </p:blipFill>
            <p:spPr>
              <a:xfrm>
                <a:off x="463560" y="15199445"/>
                <a:ext cx="3443591" cy="4664439"/>
              </a:xfrm>
              <a:prstGeom prst="rect">
                <a:avLst/>
              </a:prstGeom>
            </p:spPr>
          </p:pic>
        </p:grpSp>
        <p:grpSp>
          <p:nvGrpSpPr>
            <p:cNvPr id="116" name="Group 115">
              <a:extLst>
                <a:ext uri="{FF2B5EF4-FFF2-40B4-BE49-F238E27FC236}">
                  <a16:creationId xmlns:a16="http://schemas.microsoft.com/office/drawing/2014/main" id="{BFE389A5-650F-4673-90C8-04C289F21F8F}"/>
                </a:ext>
              </a:extLst>
            </p:cNvPr>
            <p:cNvGrpSpPr/>
            <p:nvPr/>
          </p:nvGrpSpPr>
          <p:grpSpPr>
            <a:xfrm>
              <a:off x="40576086" y="25409340"/>
              <a:ext cx="1496755" cy="7331157"/>
              <a:chOff x="-644238" y="1349540"/>
              <a:chExt cx="3489080" cy="17089641"/>
            </a:xfrm>
          </p:grpSpPr>
          <p:pic>
            <p:nvPicPr>
              <p:cNvPr id="117" name="Picture 116">
                <a:extLst>
                  <a:ext uri="{FF2B5EF4-FFF2-40B4-BE49-F238E27FC236}">
                    <a16:creationId xmlns:a16="http://schemas.microsoft.com/office/drawing/2014/main" id="{EF568221-628A-48A4-8704-7FAA138280A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35681" t="23262" r="36715" b="16094"/>
              <a:stretch/>
            </p:blipFill>
            <p:spPr>
              <a:xfrm>
                <a:off x="-644238" y="1349540"/>
                <a:ext cx="3200400" cy="4158919"/>
              </a:xfrm>
              <a:prstGeom prst="rect">
                <a:avLst/>
              </a:prstGeom>
            </p:spPr>
          </p:pic>
          <p:pic>
            <p:nvPicPr>
              <p:cNvPr id="118" name="Picture 117">
                <a:extLst>
                  <a:ext uri="{FF2B5EF4-FFF2-40B4-BE49-F238E27FC236}">
                    <a16:creationId xmlns:a16="http://schemas.microsoft.com/office/drawing/2014/main" id="{1A63AE42-75B0-4155-AFD0-9F25B4973364}"/>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36604" t="23262" r="36547" b="16094"/>
              <a:stretch/>
            </p:blipFill>
            <p:spPr>
              <a:xfrm>
                <a:off x="-460167" y="5653603"/>
                <a:ext cx="3112851" cy="4158919"/>
              </a:xfrm>
              <a:prstGeom prst="rect">
                <a:avLst/>
              </a:prstGeom>
            </p:spPr>
          </p:pic>
          <p:pic>
            <p:nvPicPr>
              <p:cNvPr id="119" name="Picture 118">
                <a:extLst>
                  <a:ext uri="{FF2B5EF4-FFF2-40B4-BE49-F238E27FC236}">
                    <a16:creationId xmlns:a16="http://schemas.microsoft.com/office/drawing/2014/main" id="{4AA7A533-DF20-4F7B-A3DF-BCFD6E213A00}"/>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36269" t="22695" r="36127" b="16094"/>
              <a:stretch/>
            </p:blipFill>
            <p:spPr>
              <a:xfrm>
                <a:off x="-360244" y="9937218"/>
                <a:ext cx="3200400" cy="4197828"/>
              </a:xfrm>
              <a:prstGeom prst="rect">
                <a:avLst/>
              </a:prstGeom>
            </p:spPr>
          </p:pic>
          <p:pic>
            <p:nvPicPr>
              <p:cNvPr id="120" name="Picture 119">
                <a:extLst>
                  <a:ext uri="{FF2B5EF4-FFF2-40B4-BE49-F238E27FC236}">
                    <a16:creationId xmlns:a16="http://schemas.microsoft.com/office/drawing/2014/main" id="{F73ADC78-9417-4B3D-A7F7-90380C9E06A5}"/>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36352" t="22837" r="36044" b="15952"/>
              <a:stretch/>
            </p:blipFill>
            <p:spPr>
              <a:xfrm>
                <a:off x="-355559" y="14241352"/>
                <a:ext cx="3200401" cy="4197829"/>
              </a:xfrm>
              <a:prstGeom prst="rect">
                <a:avLst/>
              </a:prstGeom>
            </p:spPr>
          </p:pic>
        </p:grpSp>
      </p:grpSp>
      <p:pic>
        <p:nvPicPr>
          <p:cNvPr id="103" name="Picture 102">
            <a:extLst>
              <a:ext uri="{FF2B5EF4-FFF2-40B4-BE49-F238E27FC236}">
                <a16:creationId xmlns:a16="http://schemas.microsoft.com/office/drawing/2014/main" id="{5C7D4C10-2DFE-4E1C-820B-8CB0F1E23693}"/>
              </a:ext>
            </a:extLst>
          </p:cNvPr>
          <p:cNvPicPr>
            <a:picLocks noChangeAspect="1"/>
          </p:cNvPicPr>
          <p:nvPr/>
        </p:nvPicPr>
        <p:blipFill rotWithShape="1">
          <a:blip r:embed="rId20"/>
          <a:srcRect l="1633" t="8283" r="1138" b="6387"/>
          <a:stretch/>
        </p:blipFill>
        <p:spPr>
          <a:xfrm>
            <a:off x="30912515" y="8843356"/>
            <a:ext cx="9425292" cy="5519378"/>
          </a:xfrm>
          <a:prstGeom prst="rect">
            <a:avLst/>
          </a:prstGeom>
        </p:spPr>
      </p:pic>
      <p:sp>
        <p:nvSpPr>
          <p:cNvPr id="5" name="TextBox 4">
            <a:extLst>
              <a:ext uri="{FF2B5EF4-FFF2-40B4-BE49-F238E27FC236}">
                <a16:creationId xmlns:a16="http://schemas.microsoft.com/office/drawing/2014/main" id="{780F00F9-7707-4A49-BF37-D6BA65AE4A10}"/>
              </a:ext>
            </a:extLst>
          </p:cNvPr>
          <p:cNvSpPr txBox="1"/>
          <p:nvPr/>
        </p:nvSpPr>
        <p:spPr>
          <a:xfrm>
            <a:off x="1181352" y="1395662"/>
            <a:ext cx="32586240" cy="2542234"/>
          </a:xfrm>
          <a:prstGeom prst="rect">
            <a:avLst/>
          </a:prstGeom>
          <a:noFill/>
        </p:spPr>
        <p:txBody>
          <a:bodyPr wrap="square" rtlCol="0">
            <a:spAutoFit/>
          </a:bodyPr>
          <a:lstStyle/>
          <a:p>
            <a:pPr>
              <a:lnSpc>
                <a:spcPct val="75000"/>
              </a:lnSpc>
            </a:pPr>
            <a:r>
              <a:rPr lang="en-GB" sz="10598" b="1" dirty="0">
                <a:latin typeface="Arial" panose="020B0604020202020204" pitchFamily="34" charset="0"/>
                <a:cs typeface="Arial" panose="020B0604020202020204" pitchFamily="34" charset="0"/>
              </a:rPr>
              <a:t>The Role of Low-level Visual Cues on the Neural Responses to Faces in Infants</a:t>
            </a:r>
            <a:endParaRPr lang="en-US" sz="10598"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D8C00FF-66CD-3644-812E-87E6599D65ED}"/>
              </a:ext>
            </a:extLst>
          </p:cNvPr>
          <p:cNvSpPr txBox="1"/>
          <p:nvPr/>
        </p:nvSpPr>
        <p:spPr>
          <a:xfrm>
            <a:off x="1181355" y="5403195"/>
            <a:ext cx="28490779" cy="1322798"/>
          </a:xfrm>
          <a:prstGeom prst="rect">
            <a:avLst/>
          </a:prstGeom>
          <a:noFill/>
        </p:spPr>
        <p:txBody>
          <a:bodyPr wrap="square" rtlCol="0">
            <a:spAutoFit/>
          </a:bodyPr>
          <a:lstStyle/>
          <a:p>
            <a:r>
              <a:rPr lang="en-US" sz="3998" i="1" dirty="0">
                <a:latin typeface="Arial" panose="020B0604020202020204" pitchFamily="34" charset="0"/>
                <a:cs typeface="Arial" panose="020B0604020202020204" pitchFamily="34" charset="0"/>
              </a:rPr>
              <a:t>University of South Carolina</a:t>
            </a:r>
          </a:p>
          <a:p>
            <a:r>
              <a:rPr lang="en-US" sz="3998" dirty="0">
                <a:latin typeface="Arial" panose="020B0604020202020204" pitchFamily="34" charset="0"/>
                <a:cs typeface="Arial" panose="020B0604020202020204" pitchFamily="34" charset="0"/>
              </a:rPr>
              <a:t>contact: contes@mailbox.sc.edu</a:t>
            </a:r>
          </a:p>
        </p:txBody>
      </p:sp>
      <mc:AlternateContent xmlns:mc="http://schemas.openxmlformats.org/markup-compatibility/2006" xmlns:p14="http://schemas.microsoft.com/office/powerpoint/2010/main">
        <mc:Choice Requires="p14">
          <p:contentPart p14:bwMode="auto" r:id="rId21">
            <p14:nvContentPartPr>
              <p14:cNvPr id="8" name="Ink 7">
                <a:extLst>
                  <a:ext uri="{FF2B5EF4-FFF2-40B4-BE49-F238E27FC236}">
                    <a16:creationId xmlns:a16="http://schemas.microsoft.com/office/drawing/2014/main" id="{8FCB61D9-DAA2-964F-A4EC-3A776629237F}"/>
                  </a:ext>
                </a:extLst>
              </p14:cNvPr>
              <p14:cNvContentPartPr/>
              <p14:nvPr/>
            </p14:nvContentPartPr>
            <p14:xfrm>
              <a:off x="-8087439" y="3962103"/>
              <a:ext cx="360" cy="360"/>
            </p14:xfrm>
          </p:contentPart>
        </mc:Choice>
        <mc:Fallback xmlns="">
          <p:pic>
            <p:nvPicPr>
              <p:cNvPr id="8" name="Ink 7">
                <a:extLst>
                  <a:ext uri="{FF2B5EF4-FFF2-40B4-BE49-F238E27FC236}">
                    <a16:creationId xmlns:a16="http://schemas.microsoft.com/office/drawing/2014/main" id="{8FCB61D9-DAA2-964F-A4EC-3A776629237F}"/>
                  </a:ext>
                </a:extLst>
              </p:cNvPr>
              <p:cNvPicPr/>
              <p:nvPr/>
            </p:nvPicPr>
            <p:blipFill>
              <a:blip r:embed="rId22"/>
              <a:stretch>
                <a:fillRect/>
              </a:stretch>
            </p:blipFill>
            <p:spPr>
              <a:xfrm>
                <a:off x="-8096439" y="3953103"/>
                <a:ext cx="18000" cy="18000"/>
              </a:xfrm>
              <a:prstGeom prst="rect">
                <a:avLst/>
              </a:prstGeom>
            </p:spPr>
          </p:pic>
        </mc:Fallback>
      </mc:AlternateContent>
      <p:cxnSp>
        <p:nvCxnSpPr>
          <p:cNvPr id="9" name="Straight Connector 8">
            <a:extLst>
              <a:ext uri="{FF2B5EF4-FFF2-40B4-BE49-F238E27FC236}">
                <a16:creationId xmlns:a16="http://schemas.microsoft.com/office/drawing/2014/main" id="{9B729FDF-39FF-364C-ABBA-A858D245EC50}"/>
              </a:ext>
            </a:extLst>
          </p:cNvPr>
          <p:cNvCxnSpPr>
            <a:cxnSpLocks/>
          </p:cNvCxnSpPr>
          <p:nvPr/>
        </p:nvCxnSpPr>
        <p:spPr>
          <a:xfrm>
            <a:off x="1153910" y="6731669"/>
            <a:ext cx="41437882"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41F7D958-2A8B-4B48-9563-58427CDEE0B8}"/>
              </a:ext>
            </a:extLst>
          </p:cNvPr>
          <p:cNvGrpSpPr/>
          <p:nvPr/>
        </p:nvGrpSpPr>
        <p:grpSpPr>
          <a:xfrm>
            <a:off x="1153910" y="7149410"/>
            <a:ext cx="13258800" cy="11976792"/>
            <a:chOff x="1153908" y="7149406"/>
            <a:chExt cx="13258800" cy="12397137"/>
          </a:xfrm>
        </p:grpSpPr>
        <p:sp>
          <p:nvSpPr>
            <p:cNvPr id="10" name="Rectangle 23">
              <a:extLst>
                <a:ext uri="{FF2B5EF4-FFF2-40B4-BE49-F238E27FC236}">
                  <a16:creationId xmlns:a16="http://schemas.microsoft.com/office/drawing/2014/main" id="{60C7E120-5FB8-5641-92AA-E9A07AA68547}"/>
                </a:ext>
              </a:extLst>
            </p:cNvPr>
            <p:cNvSpPr>
              <a:spLocks noChangeArrowheads="1"/>
            </p:cNvSpPr>
            <p:nvPr/>
          </p:nvSpPr>
          <p:spPr bwMode="auto">
            <a:xfrm>
              <a:off x="1153908" y="7702144"/>
              <a:ext cx="13258800" cy="11844399"/>
            </a:xfrm>
            <a:prstGeom prst="rect">
              <a:avLst/>
            </a:prstGeom>
            <a:noFill/>
            <a:ln w="57150" cmpd="thinThick">
              <a:noFill/>
              <a:miter lim="800000"/>
              <a:headEnd/>
              <a:tailEnd/>
            </a:ln>
            <a:effectLst/>
          </p:spPr>
          <p:txBody>
            <a:bodyPr wrap="square" lIns="0" tIns="182880" rIns="0" bIns="0">
              <a:noAutofit/>
            </a:bodyPr>
            <a:lstStyle/>
            <a:p>
              <a:pPr algn="just"/>
              <a:r>
                <a:rPr lang="en-US" sz="3202" dirty="0">
                  <a:latin typeface="Arial" panose="020B0604020202020204" pitchFamily="34" charset="0"/>
                  <a:cs typeface="Arial" panose="020B0604020202020204" pitchFamily="34" charset="0"/>
                </a:rPr>
                <a:t>Several behavioral and neural evidence suggest that visual images of faces are processed by specialized neural and cognitive mechanisms. Event-related potentials (ERPs) recorded from adults have shown that faces elicit larger and quicker N170 responses when compared to non-faces stimuli. The P1 component has also been reported to be sensitive to faces</a:t>
              </a:r>
              <a:r>
                <a:rPr lang="en-US" sz="3202" baseline="30000" dirty="0">
                  <a:latin typeface="Arial" panose="020B0604020202020204" pitchFamily="34" charset="0"/>
                  <a:cs typeface="Arial" panose="020B0604020202020204" pitchFamily="34" charset="0"/>
                </a:rPr>
                <a:t>1,2</a:t>
              </a:r>
              <a:r>
                <a:rPr lang="en-US" sz="3202" dirty="0">
                  <a:latin typeface="Arial" panose="020B0604020202020204" pitchFamily="34" charset="0"/>
                  <a:cs typeface="Arial" panose="020B0604020202020204" pitchFamily="34" charset="0"/>
                </a:rPr>
                <a:t>. In adults, low-level visual cues (e.g., luminance, global contrast) drive the P1 face-sensitivity, while the N170 seems to reflect the actual perception of a face</a:t>
              </a:r>
              <a:r>
                <a:rPr lang="en-US" sz="3202" baseline="30000" dirty="0">
                  <a:latin typeface="Arial" panose="020B0604020202020204" pitchFamily="34" charset="0"/>
                  <a:cs typeface="Arial" panose="020B0604020202020204" pitchFamily="34" charset="0"/>
                </a:rPr>
                <a:t>3</a:t>
              </a:r>
              <a:r>
                <a:rPr lang="en-US" sz="3202" dirty="0">
                  <a:latin typeface="Arial" panose="020B0604020202020204" pitchFamily="34" charset="0"/>
                  <a:cs typeface="Arial" panose="020B0604020202020204" pitchFamily="34" charset="0"/>
                </a:rPr>
                <a:t>. Two ERP components, the N209 and P400, are sensitive to face manipulations over the first year of life</a:t>
              </a:r>
              <a:r>
                <a:rPr lang="en-US" sz="3202" baseline="30000" dirty="0">
                  <a:latin typeface="Arial" panose="020B0604020202020204" pitchFamily="34" charset="0"/>
                  <a:cs typeface="Arial" panose="020B0604020202020204" pitchFamily="34" charset="0"/>
                </a:rPr>
                <a:t>4</a:t>
              </a:r>
              <a:r>
                <a:rPr lang="en-US" sz="3202" dirty="0">
                  <a:latin typeface="Arial" panose="020B0604020202020204" pitchFamily="34" charset="0"/>
                  <a:cs typeface="Arial" panose="020B0604020202020204" pitchFamily="34" charset="0"/>
                </a:rPr>
                <a:t>. The amplitude of the N290 component showed larger response to faces when compared to ideally-matched control stimuli (i.e., phase-scrambled faces) in 3-month-old infants. No difference was found in the amplitude of the P400 component</a:t>
              </a:r>
              <a:r>
                <a:rPr lang="en-US" sz="3202" baseline="30000" dirty="0">
                  <a:latin typeface="Arial" panose="020B0604020202020204" pitchFamily="34" charset="0"/>
                  <a:cs typeface="Arial" panose="020B0604020202020204" pitchFamily="34" charset="0"/>
                </a:rPr>
                <a:t>5</a:t>
              </a:r>
              <a:r>
                <a:rPr lang="en-US" sz="3202" dirty="0">
                  <a:latin typeface="Arial" panose="020B0604020202020204" pitchFamily="34" charset="0"/>
                  <a:cs typeface="Arial" panose="020B0604020202020204" pitchFamily="34" charset="0"/>
                </a:rPr>
                <a:t>. </a:t>
              </a:r>
            </a:p>
            <a:p>
              <a:pPr algn="just"/>
              <a:r>
                <a:rPr lang="en-US" sz="3202" dirty="0">
                  <a:latin typeface="Arial" panose="020B0604020202020204" pitchFamily="34" charset="0"/>
                  <a:cs typeface="Arial" panose="020B0604020202020204" pitchFamily="34" charset="0"/>
                </a:rPr>
                <a:t>We investigated infants’ P1, N290, and P400 responses to faces and houses and their phase-scrambled versions at 6 and 12 months of age. Scrambled stimuli were created using a Fourier phase randomization procedure. This procedure keeps the global low-level properties of the original images while degrading the texture. We predicted that the P1 responses would be accounted for by low-level visual cues. N290 and P400 responses should not be accounted for by low-level visual cues. Developmental changes could occur on the responses of the N290 and P400 components.</a:t>
              </a:r>
              <a:endParaRPr lang="en-US" altLang="en-US" sz="3202"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3DBF0F9-B5E4-134F-9C1A-E6939333E954}"/>
                </a:ext>
              </a:extLst>
            </p:cNvPr>
            <p:cNvSpPr txBox="1"/>
            <p:nvPr/>
          </p:nvSpPr>
          <p:spPr>
            <a:xfrm>
              <a:off x="1163052" y="7149406"/>
              <a:ext cx="13249656" cy="769441"/>
            </a:xfrm>
            <a:prstGeom prst="rect">
              <a:avLst/>
            </a:prstGeom>
            <a:solidFill>
              <a:srgbClr val="74000B"/>
            </a:solidFill>
            <a:effectLst/>
          </p:spPr>
          <p:txBody>
            <a:bodyPr wrap="square" lIns="182880" rtlCol="0" anchor="ctr" anchorCtr="0">
              <a:noAutofit/>
            </a:bodyPr>
            <a:lstStyle/>
            <a:p>
              <a:r>
                <a:rPr lang="en-GB" sz="4402" b="1" dirty="0">
                  <a:solidFill>
                    <a:schemeClr val="bg1"/>
                  </a:solidFill>
                  <a:latin typeface="Arial" panose="020B0604020202020204" pitchFamily="34" charset="0"/>
                  <a:cs typeface="Arial" panose="020B0604020202020204" pitchFamily="34" charset="0"/>
                </a:rPr>
                <a:t>Introduction</a:t>
              </a:r>
            </a:p>
          </p:txBody>
        </p:sp>
      </p:grpSp>
      <p:sp>
        <p:nvSpPr>
          <p:cNvPr id="14" name="TextBox 13">
            <a:extLst>
              <a:ext uri="{FF2B5EF4-FFF2-40B4-BE49-F238E27FC236}">
                <a16:creationId xmlns:a16="http://schemas.microsoft.com/office/drawing/2014/main" id="{F51D9FF3-0855-2043-B004-D09253853E29}"/>
              </a:ext>
            </a:extLst>
          </p:cNvPr>
          <p:cNvSpPr txBox="1"/>
          <p:nvPr/>
        </p:nvSpPr>
        <p:spPr>
          <a:xfrm>
            <a:off x="29371812" y="7115702"/>
            <a:ext cx="13249656" cy="769440"/>
          </a:xfrm>
          <a:prstGeom prst="rect">
            <a:avLst/>
          </a:prstGeom>
          <a:solidFill>
            <a:srgbClr val="74000B"/>
          </a:solidFill>
          <a:effectLst/>
        </p:spPr>
        <p:txBody>
          <a:bodyPr wrap="square" lIns="182880" rtlCol="0" anchor="ctr" anchorCtr="0">
            <a:noAutofit/>
          </a:bodyPr>
          <a:lstStyle/>
          <a:p>
            <a:r>
              <a:rPr lang="en-GB" sz="4402" b="1" dirty="0">
                <a:solidFill>
                  <a:schemeClr val="bg1"/>
                </a:solidFill>
                <a:latin typeface="Arial" panose="020B0604020202020204" pitchFamily="34" charset="0"/>
                <a:cs typeface="Arial" panose="020B0604020202020204" pitchFamily="34" charset="0"/>
              </a:rPr>
              <a:t>ERP Results</a:t>
            </a:r>
          </a:p>
        </p:txBody>
      </p:sp>
      <p:sp>
        <p:nvSpPr>
          <p:cNvPr id="15" name="TextBox 14">
            <a:extLst>
              <a:ext uri="{FF2B5EF4-FFF2-40B4-BE49-F238E27FC236}">
                <a16:creationId xmlns:a16="http://schemas.microsoft.com/office/drawing/2014/main" id="{78955CB0-2A5F-4544-A66D-28D0418362A4}"/>
              </a:ext>
            </a:extLst>
          </p:cNvPr>
          <p:cNvSpPr txBox="1"/>
          <p:nvPr/>
        </p:nvSpPr>
        <p:spPr>
          <a:xfrm>
            <a:off x="15381934" y="7149408"/>
            <a:ext cx="13249656" cy="769440"/>
          </a:xfrm>
          <a:prstGeom prst="rect">
            <a:avLst/>
          </a:prstGeom>
          <a:solidFill>
            <a:srgbClr val="74000B"/>
          </a:solidFill>
          <a:effectLst/>
        </p:spPr>
        <p:txBody>
          <a:bodyPr wrap="square" lIns="182880" rtlCol="0" anchor="ctr" anchorCtr="0">
            <a:noAutofit/>
          </a:bodyPr>
          <a:lstStyle/>
          <a:p>
            <a:r>
              <a:rPr lang="en-GB" sz="4402" b="1" dirty="0">
                <a:solidFill>
                  <a:schemeClr val="bg1"/>
                </a:solidFill>
                <a:latin typeface="Arial" panose="020B0604020202020204" pitchFamily="34" charset="0"/>
                <a:cs typeface="Arial" panose="020B0604020202020204" pitchFamily="34" charset="0"/>
              </a:rPr>
              <a:t>Methods</a:t>
            </a:r>
          </a:p>
        </p:txBody>
      </p:sp>
      <p:grpSp>
        <p:nvGrpSpPr>
          <p:cNvPr id="2" name="Group 1">
            <a:extLst>
              <a:ext uri="{FF2B5EF4-FFF2-40B4-BE49-F238E27FC236}">
                <a16:creationId xmlns:a16="http://schemas.microsoft.com/office/drawing/2014/main" id="{5129090C-84F6-4440-A526-9E00ED6195BC}"/>
              </a:ext>
            </a:extLst>
          </p:cNvPr>
          <p:cNvGrpSpPr/>
          <p:nvPr/>
        </p:nvGrpSpPr>
        <p:grpSpPr>
          <a:xfrm>
            <a:off x="1240522" y="18708833"/>
            <a:ext cx="13275847" cy="10634992"/>
            <a:chOff x="1136861" y="14592957"/>
            <a:chExt cx="13275847" cy="7457443"/>
          </a:xfrm>
        </p:grpSpPr>
        <p:sp>
          <p:nvSpPr>
            <p:cNvPr id="22" name="Rectangle 23">
              <a:extLst>
                <a:ext uri="{FF2B5EF4-FFF2-40B4-BE49-F238E27FC236}">
                  <a16:creationId xmlns:a16="http://schemas.microsoft.com/office/drawing/2014/main" id="{A527D533-901D-9A43-B892-B81C6C19A83B}"/>
                </a:ext>
              </a:extLst>
            </p:cNvPr>
            <p:cNvSpPr>
              <a:spLocks noChangeArrowheads="1"/>
            </p:cNvSpPr>
            <p:nvPr/>
          </p:nvSpPr>
          <p:spPr bwMode="auto">
            <a:xfrm>
              <a:off x="1136861" y="15053410"/>
              <a:ext cx="13275847" cy="6996990"/>
            </a:xfrm>
            <a:prstGeom prst="rect">
              <a:avLst/>
            </a:prstGeom>
            <a:solidFill>
              <a:schemeClr val="bg2"/>
            </a:solidFill>
            <a:ln w="57150" cmpd="thinThick">
              <a:noFill/>
              <a:miter lim="800000"/>
              <a:headEnd/>
              <a:tailEnd/>
            </a:ln>
            <a:effectLst/>
          </p:spPr>
          <p:txBody>
            <a:bodyPr wrap="square" lIns="365760" tIns="365760" rIns="365760" bIns="365760">
              <a:noAutofit/>
            </a:bodyPr>
            <a:lstStyle/>
            <a:p>
              <a:pPr marL="214313" indent="-214313" algn="just">
                <a:buFont typeface="Arial" panose="020B0604020202020204" pitchFamily="34" charset="0"/>
                <a:buChar char="•"/>
              </a:pPr>
              <a:r>
                <a:rPr lang="en-US" altLang="en-US" sz="3500" dirty="0">
                  <a:latin typeface="Arial" panose="020B0604020202020204" pitchFamily="34" charset="0"/>
                  <a:cs typeface="Arial" panose="020B0604020202020204" pitchFamily="34" charset="0"/>
                </a:rPr>
                <a:t>Preliminary results suggest that the P1 is sensitive to the stimulus texture, with larger amplitudes elicited by scramble stimuli</a:t>
              </a:r>
            </a:p>
            <a:p>
              <a:pPr marL="177800" indent="-112713" algn="just">
                <a:buFont typeface="Arial" panose="020B0604020202020204" pitchFamily="34" charset="0"/>
                <a:buChar char="•"/>
              </a:pPr>
              <a:r>
                <a:rPr lang="en-US" sz="3500" dirty="0">
                  <a:latin typeface="Arial" panose="020B0604020202020204" pitchFamily="34" charset="0"/>
                  <a:cs typeface="Arial" panose="020B0604020202020204" pitchFamily="34" charset="0"/>
                </a:rPr>
                <a:t>The N290 showed larger negativity in response to intact faces than houses in both age groups. Only at 12 months of age the response to intact faces was also larger than the response to scrambled faces.</a:t>
              </a:r>
            </a:p>
            <a:p>
              <a:pPr marL="163513" indent="-163513" algn="just">
                <a:buFont typeface="Arial" panose="020B0604020202020204" pitchFamily="34" charset="0"/>
                <a:buChar char="•"/>
              </a:pPr>
              <a:r>
                <a:rPr lang="en-US" sz="3500" dirty="0">
                  <a:latin typeface="Arial" panose="020B0604020202020204" pitchFamily="34" charset="0"/>
                  <a:cs typeface="Arial" panose="020B0604020202020204" pitchFamily="34" charset="0"/>
                </a:rPr>
                <a:t>Larger P400 amplitudes were recorded in response to intact faces than houses and to scrambled than intact houses at both ages. At 6 months, the P400 showed larger amplitudes in response to scrambled faces than both intact faces and scrambled houses.</a:t>
              </a:r>
            </a:p>
            <a:p>
              <a:pPr marL="177800" indent="-163513" algn="just">
                <a:buFont typeface="Arial" panose="020B0604020202020204" pitchFamily="34" charset="0"/>
                <a:buChar char="•"/>
              </a:pPr>
              <a:r>
                <a:rPr lang="en-GB" sz="3500" dirty="0">
                  <a:latin typeface="Arial" panose="020B0604020202020204" pitchFamily="34" charset="0"/>
                  <a:cs typeface="Arial" panose="020B0604020202020204" pitchFamily="34" charset="0"/>
                </a:rPr>
                <a:t>Stimulus texture is processed in the Lingual Gyrus (LG) at both ages. The N290 source is localized in the middle Fusiform Gyrus (</a:t>
              </a:r>
              <a:r>
                <a:rPr lang="en-GB" sz="3500" dirty="0" err="1">
                  <a:latin typeface="Arial" panose="020B0604020202020204" pitchFamily="34" charset="0"/>
                  <a:cs typeface="Arial" panose="020B0604020202020204" pitchFamily="34" charset="0"/>
                </a:rPr>
                <a:t>mFG</a:t>
              </a:r>
              <a:r>
                <a:rPr lang="en-GB" sz="3500" dirty="0">
                  <a:latin typeface="Arial" panose="020B0604020202020204" pitchFamily="34" charset="0"/>
                  <a:cs typeface="Arial" panose="020B0604020202020204" pitchFamily="34" charset="0"/>
                </a:rPr>
                <a:t>) and posterior Cingulate Cortex (</a:t>
              </a:r>
              <a:r>
                <a:rPr lang="en-GB" sz="3500" dirty="0" err="1">
                  <a:latin typeface="Arial" panose="020B0604020202020204" pitchFamily="34" charset="0"/>
                  <a:cs typeface="Arial" panose="020B0604020202020204" pitchFamily="34" charset="0"/>
                </a:rPr>
                <a:t>pCC</a:t>
              </a:r>
              <a:r>
                <a:rPr lang="en-GB" sz="3500" dirty="0">
                  <a:latin typeface="Arial" panose="020B0604020202020204" pitchFamily="34" charset="0"/>
                  <a:cs typeface="Arial" panose="020B0604020202020204" pitchFamily="34" charset="0"/>
                </a:rPr>
                <a:t>). Only the </a:t>
              </a:r>
              <a:r>
                <a:rPr lang="en-GB" sz="3500" dirty="0" err="1">
                  <a:latin typeface="Arial" panose="020B0604020202020204" pitchFamily="34" charset="0"/>
                  <a:cs typeface="Arial" panose="020B0604020202020204" pitchFamily="34" charset="0"/>
                </a:rPr>
                <a:t>mFG</a:t>
              </a:r>
              <a:r>
                <a:rPr lang="en-GB" sz="3500" dirty="0">
                  <a:latin typeface="Arial" panose="020B0604020202020204" pitchFamily="34" charset="0"/>
                  <a:cs typeface="Arial" panose="020B0604020202020204" pitchFamily="34" charset="0"/>
                </a:rPr>
                <a:t> shows larger responses to faces at both ages. The P400 is generated in the </a:t>
              </a:r>
              <a:r>
                <a:rPr lang="en-GB" sz="3500" dirty="0" err="1">
                  <a:latin typeface="Arial" panose="020B0604020202020204" pitchFamily="34" charset="0"/>
                  <a:cs typeface="Arial" panose="020B0604020202020204" pitchFamily="34" charset="0"/>
                </a:rPr>
                <a:t>pCC</a:t>
              </a:r>
              <a:r>
                <a:rPr lang="en-GB" sz="3500" dirty="0">
                  <a:latin typeface="Arial" panose="020B0604020202020204" pitchFamily="34" charset="0"/>
                  <a:cs typeface="Arial" panose="020B0604020202020204" pitchFamily="34" charset="0"/>
                </a:rPr>
                <a:t> and shows larger response to intact faces than houses by 12 months of age. </a:t>
              </a:r>
              <a:endParaRPr lang="en-US" sz="35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CEB4814C-3C61-8349-AFB7-11F4A6ADEE5F}"/>
                </a:ext>
              </a:extLst>
            </p:cNvPr>
            <p:cNvSpPr txBox="1"/>
            <p:nvPr/>
          </p:nvSpPr>
          <p:spPr>
            <a:xfrm>
              <a:off x="1163052" y="14592957"/>
              <a:ext cx="13249656" cy="667116"/>
            </a:xfrm>
            <a:prstGeom prst="rect">
              <a:avLst/>
            </a:prstGeom>
            <a:solidFill>
              <a:srgbClr val="74000B"/>
            </a:solidFill>
            <a:effectLst/>
          </p:spPr>
          <p:txBody>
            <a:bodyPr wrap="square" lIns="182880" rtlCol="0" anchor="ctr" anchorCtr="0">
              <a:noAutofit/>
            </a:bodyPr>
            <a:lstStyle/>
            <a:p>
              <a:r>
                <a:rPr lang="en-GB" sz="4402" b="1" dirty="0">
                  <a:solidFill>
                    <a:schemeClr val="bg1"/>
                  </a:solidFill>
                  <a:latin typeface="Arial" panose="020B0604020202020204" pitchFamily="34" charset="0"/>
                  <a:cs typeface="Arial" panose="020B0604020202020204" pitchFamily="34" charset="0"/>
                </a:rPr>
                <a:t>Conclusion</a:t>
              </a:r>
            </a:p>
          </p:txBody>
        </p:sp>
      </p:grpSp>
      <p:sp>
        <p:nvSpPr>
          <p:cNvPr id="24" name="TextBox 23">
            <a:extLst>
              <a:ext uri="{FF2B5EF4-FFF2-40B4-BE49-F238E27FC236}">
                <a16:creationId xmlns:a16="http://schemas.microsoft.com/office/drawing/2014/main" id="{72152409-17E8-1541-AF21-B4A21EA023D5}"/>
              </a:ext>
            </a:extLst>
          </p:cNvPr>
          <p:cNvSpPr txBox="1"/>
          <p:nvPr/>
        </p:nvSpPr>
        <p:spPr>
          <a:xfrm>
            <a:off x="1181355" y="4146389"/>
            <a:ext cx="28490779" cy="1322991"/>
          </a:xfrm>
          <a:prstGeom prst="rect">
            <a:avLst/>
          </a:prstGeom>
          <a:noFill/>
        </p:spPr>
        <p:txBody>
          <a:bodyPr wrap="square" rtlCol="0">
            <a:spAutoFit/>
          </a:bodyPr>
          <a:lstStyle/>
          <a:p>
            <a:r>
              <a:rPr lang="en-US" sz="7997" dirty="0">
                <a:latin typeface="Arial" panose="020B0604020202020204" pitchFamily="34" charset="0"/>
                <a:cs typeface="Arial" panose="020B0604020202020204" pitchFamily="34" charset="0"/>
              </a:rPr>
              <a:t>Stefania Conte, John E. Richards</a:t>
            </a:r>
          </a:p>
        </p:txBody>
      </p:sp>
      <p:sp>
        <p:nvSpPr>
          <p:cNvPr id="144" name="Rectangle 23">
            <a:extLst>
              <a:ext uri="{FF2B5EF4-FFF2-40B4-BE49-F238E27FC236}">
                <a16:creationId xmlns:a16="http://schemas.microsoft.com/office/drawing/2014/main" id="{4E5C4EC4-ED42-470C-8860-C4C97FAEB3AD}"/>
              </a:ext>
            </a:extLst>
          </p:cNvPr>
          <p:cNvSpPr>
            <a:spLocks noChangeArrowheads="1"/>
          </p:cNvSpPr>
          <p:nvPr/>
        </p:nvSpPr>
        <p:spPr bwMode="auto">
          <a:xfrm>
            <a:off x="15383477" y="7945068"/>
            <a:ext cx="13258800" cy="1151179"/>
          </a:xfrm>
          <a:prstGeom prst="rect">
            <a:avLst/>
          </a:prstGeom>
          <a:noFill/>
          <a:ln w="57150" cmpd="thinThick">
            <a:noFill/>
            <a:miter lim="800000"/>
            <a:headEnd/>
            <a:tailEnd/>
          </a:ln>
          <a:effectLst/>
        </p:spPr>
        <p:txBody>
          <a:bodyPr wrap="square" lIns="0" tIns="182880" rIns="0" bIns="0">
            <a:noAutofit/>
          </a:bodyPr>
          <a:lstStyle/>
          <a:p>
            <a:r>
              <a:rPr lang="en-US" altLang="en-US" sz="3600" b="1" dirty="0">
                <a:latin typeface="Arial" panose="020B0604020202020204" pitchFamily="34" charset="0"/>
                <a:cs typeface="Arial" panose="020B0604020202020204" pitchFamily="34" charset="0"/>
              </a:rPr>
              <a:t>Participants</a:t>
            </a:r>
          </a:p>
          <a:p>
            <a:endParaRPr lang="en-US" altLang="en-US" sz="3600" dirty="0">
              <a:latin typeface="Arial" panose="020B0604020202020204" pitchFamily="34" charset="0"/>
              <a:cs typeface="Arial" panose="020B0604020202020204" pitchFamily="34" charset="0"/>
            </a:endParaRPr>
          </a:p>
        </p:txBody>
      </p:sp>
      <p:sp>
        <p:nvSpPr>
          <p:cNvPr id="152" name="TextBox 151">
            <a:extLst>
              <a:ext uri="{FF2B5EF4-FFF2-40B4-BE49-F238E27FC236}">
                <a16:creationId xmlns:a16="http://schemas.microsoft.com/office/drawing/2014/main" id="{B6529496-92EE-4BF4-BE59-E9328B057598}"/>
              </a:ext>
            </a:extLst>
          </p:cNvPr>
          <p:cNvSpPr txBox="1"/>
          <p:nvPr/>
        </p:nvSpPr>
        <p:spPr>
          <a:xfrm>
            <a:off x="15588391" y="18968717"/>
            <a:ext cx="13249656" cy="768096"/>
          </a:xfrm>
          <a:prstGeom prst="rect">
            <a:avLst/>
          </a:prstGeom>
          <a:solidFill>
            <a:srgbClr val="74000B"/>
          </a:solidFill>
          <a:effectLst/>
        </p:spPr>
        <p:txBody>
          <a:bodyPr wrap="square" lIns="182880" rtlCol="0" anchor="ctr" anchorCtr="0">
            <a:noAutofit/>
          </a:bodyPr>
          <a:lstStyle/>
          <a:p>
            <a:r>
              <a:rPr lang="en-GB" sz="4402" b="1" dirty="0">
                <a:solidFill>
                  <a:schemeClr val="bg1"/>
                </a:solidFill>
                <a:latin typeface="Arial" panose="020B0604020202020204" pitchFamily="34" charset="0"/>
                <a:cs typeface="Arial" panose="020B0604020202020204" pitchFamily="34" charset="0"/>
              </a:rPr>
              <a:t>Source Analysis Results</a:t>
            </a:r>
          </a:p>
        </p:txBody>
      </p:sp>
      <p:sp>
        <p:nvSpPr>
          <p:cNvPr id="216" name="Rectangle 23">
            <a:extLst>
              <a:ext uri="{FF2B5EF4-FFF2-40B4-BE49-F238E27FC236}">
                <a16:creationId xmlns:a16="http://schemas.microsoft.com/office/drawing/2014/main" id="{FC42A776-0196-4AD6-BE1C-9BC1917D9470}"/>
              </a:ext>
            </a:extLst>
          </p:cNvPr>
          <p:cNvSpPr>
            <a:spLocks noChangeArrowheads="1"/>
          </p:cNvSpPr>
          <p:nvPr/>
        </p:nvSpPr>
        <p:spPr bwMode="auto">
          <a:xfrm>
            <a:off x="15494261" y="9603615"/>
            <a:ext cx="5811542" cy="963715"/>
          </a:xfrm>
          <a:prstGeom prst="rect">
            <a:avLst/>
          </a:prstGeom>
          <a:noFill/>
          <a:ln w="57150" cmpd="thinThick">
            <a:noFill/>
            <a:miter lim="800000"/>
            <a:headEnd/>
            <a:tailEnd/>
          </a:ln>
          <a:effectLst/>
        </p:spPr>
        <p:txBody>
          <a:bodyPr wrap="square" lIns="0" tIns="182880" rIns="0" bIns="0">
            <a:noAutofit/>
          </a:bodyPr>
          <a:lstStyle/>
          <a:p>
            <a:r>
              <a:rPr lang="en-US" altLang="en-US" sz="3600" b="1" dirty="0">
                <a:latin typeface="Arial" panose="020B0604020202020204" pitchFamily="34" charset="0"/>
                <a:cs typeface="Arial" panose="020B0604020202020204" pitchFamily="34" charset="0"/>
              </a:rPr>
              <a:t>Stimuli and Procedures</a:t>
            </a:r>
          </a:p>
          <a:p>
            <a:endParaRPr lang="en-US" altLang="en-US" sz="3600" dirty="0">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677696A5-B0E1-42C4-9B21-1E44EB466FE3}"/>
              </a:ext>
            </a:extLst>
          </p:cNvPr>
          <p:cNvSpPr/>
          <p:nvPr/>
        </p:nvSpPr>
        <p:spPr>
          <a:xfrm>
            <a:off x="1231726" y="29369225"/>
            <a:ext cx="13139006" cy="3554819"/>
          </a:xfrm>
          <a:prstGeom prst="rect">
            <a:avLst/>
          </a:prstGeom>
        </p:spPr>
        <p:txBody>
          <a:bodyPr wrap="square">
            <a:spAutoFit/>
          </a:bodyPr>
          <a:lstStyle/>
          <a:p>
            <a:pPr algn="just"/>
            <a:r>
              <a:rPr lang="en-US" altLang="en-US" sz="1500" b="1" dirty="0">
                <a:latin typeface="Arial" panose="020B0604020202020204" pitchFamily="34" charset="0"/>
                <a:cs typeface="Arial" panose="020B0604020202020204" pitchFamily="34" charset="0"/>
              </a:rPr>
              <a:t>References</a:t>
            </a:r>
          </a:p>
          <a:p>
            <a:pPr marL="514267" indent="-514267" algn="just">
              <a:buAutoNum type="arabicPeriod"/>
            </a:pPr>
            <a:r>
              <a:rPr lang="en-GB" altLang="en-US" sz="1500" dirty="0" err="1">
                <a:latin typeface="Arial" panose="020B0604020202020204" pitchFamily="34" charset="0"/>
                <a:cs typeface="Arial" panose="020B0604020202020204" pitchFamily="34" charset="0"/>
              </a:rPr>
              <a:t>Goffaux</a:t>
            </a:r>
            <a:r>
              <a:rPr lang="en-GB" altLang="en-US" sz="1500" dirty="0">
                <a:latin typeface="Arial" panose="020B0604020202020204" pitchFamily="34" charset="0"/>
                <a:cs typeface="Arial" panose="020B0604020202020204" pitchFamily="34" charset="0"/>
              </a:rPr>
              <a:t>, V., Gauthier, I., &amp; </a:t>
            </a:r>
            <a:r>
              <a:rPr lang="en-GB" altLang="en-US" sz="1500" dirty="0" err="1">
                <a:latin typeface="Arial" panose="020B0604020202020204" pitchFamily="34" charset="0"/>
                <a:cs typeface="Arial" panose="020B0604020202020204" pitchFamily="34" charset="0"/>
              </a:rPr>
              <a:t>Rossion</a:t>
            </a:r>
            <a:r>
              <a:rPr lang="en-GB" altLang="en-US" sz="1500" dirty="0">
                <a:latin typeface="Arial" panose="020B0604020202020204" pitchFamily="34" charset="0"/>
                <a:cs typeface="Arial" panose="020B0604020202020204" pitchFamily="34" charset="0"/>
              </a:rPr>
              <a:t>, B. (2003). Spatial scale contribution to early visual differences between face and object processing. Cognitive Brain Research, 16(3), 416-424.</a:t>
            </a:r>
          </a:p>
          <a:p>
            <a:pPr marL="514267" indent="-514267" algn="just">
              <a:buAutoNum type="arabicPeriod"/>
            </a:pPr>
            <a:r>
              <a:rPr lang="en-GB" altLang="en-US" sz="1500" dirty="0" err="1">
                <a:latin typeface="Arial" panose="020B0604020202020204" pitchFamily="34" charset="0"/>
                <a:cs typeface="Arial" panose="020B0604020202020204" pitchFamily="34" charset="0"/>
              </a:rPr>
              <a:t>Itier</a:t>
            </a:r>
            <a:r>
              <a:rPr lang="en-GB" altLang="en-US" sz="1500" dirty="0">
                <a:latin typeface="Arial" panose="020B0604020202020204" pitchFamily="34" charset="0"/>
                <a:cs typeface="Arial" panose="020B0604020202020204" pitchFamily="34" charset="0"/>
              </a:rPr>
              <a:t>, R. J., &amp; Taylor, M. J. (2004). N170 or N1? Spatiotemporal Differences between Object and Face Processing Using ERPs. Cerebral Cortex, 14(2), 132–142.</a:t>
            </a:r>
          </a:p>
          <a:p>
            <a:pPr marL="514267" indent="-514267" algn="just">
              <a:buAutoNum type="arabicPeriod"/>
            </a:pPr>
            <a:r>
              <a:rPr lang="en-GB" altLang="en-US" sz="1500" dirty="0" err="1">
                <a:latin typeface="Arial" panose="020B0604020202020204" pitchFamily="34" charset="0"/>
                <a:cs typeface="Arial" panose="020B0604020202020204" pitchFamily="34" charset="0"/>
              </a:rPr>
              <a:t>Rossion</a:t>
            </a:r>
            <a:r>
              <a:rPr lang="en-GB" altLang="en-US" sz="1500" dirty="0">
                <a:latin typeface="Arial" panose="020B0604020202020204" pitchFamily="34" charset="0"/>
                <a:cs typeface="Arial" panose="020B0604020202020204" pitchFamily="34" charset="0"/>
              </a:rPr>
              <a:t>, B., &amp; </a:t>
            </a:r>
            <a:r>
              <a:rPr lang="en-GB" altLang="en-US" sz="1500" dirty="0" err="1">
                <a:latin typeface="Arial" panose="020B0604020202020204" pitchFamily="34" charset="0"/>
                <a:cs typeface="Arial" panose="020B0604020202020204" pitchFamily="34" charset="0"/>
              </a:rPr>
              <a:t>Caharel</a:t>
            </a:r>
            <a:r>
              <a:rPr lang="en-GB" altLang="en-US" sz="1500" dirty="0">
                <a:latin typeface="Arial" panose="020B0604020202020204" pitchFamily="34" charset="0"/>
                <a:cs typeface="Arial" panose="020B0604020202020204" pitchFamily="34" charset="0"/>
              </a:rPr>
              <a:t>, S. (2011). ERP evidence for the speed of face categorization in the human brain: Disentangling the contribution of low-level visual cues from face perception. Vision Research, 51(12), 1297–1311.</a:t>
            </a:r>
          </a:p>
          <a:p>
            <a:pPr marL="514267" indent="-514267" algn="just">
              <a:buAutoNum type="arabicPeriod"/>
            </a:pPr>
            <a:r>
              <a:rPr lang="en-GB" altLang="en-US" sz="1500" dirty="0" err="1">
                <a:latin typeface="Arial" panose="020B0604020202020204" pitchFamily="34" charset="0"/>
                <a:cs typeface="Arial" panose="020B0604020202020204" pitchFamily="34" charset="0"/>
              </a:rPr>
              <a:t>Halit</a:t>
            </a:r>
            <a:r>
              <a:rPr lang="en-GB" altLang="en-US" sz="1500" dirty="0">
                <a:latin typeface="Arial" panose="020B0604020202020204" pitchFamily="34" charset="0"/>
                <a:cs typeface="Arial" panose="020B0604020202020204" pitchFamily="34" charset="0"/>
              </a:rPr>
              <a:t>, H., De </a:t>
            </a:r>
            <a:r>
              <a:rPr lang="en-GB" altLang="en-US" sz="1500" dirty="0" err="1">
                <a:latin typeface="Arial" panose="020B0604020202020204" pitchFamily="34" charset="0"/>
                <a:cs typeface="Arial" panose="020B0604020202020204" pitchFamily="34" charset="0"/>
              </a:rPr>
              <a:t>Haan</a:t>
            </a:r>
            <a:r>
              <a:rPr lang="en-GB" altLang="en-US" sz="1500" dirty="0">
                <a:latin typeface="Arial" panose="020B0604020202020204" pitchFamily="34" charset="0"/>
                <a:cs typeface="Arial" panose="020B0604020202020204" pitchFamily="34" charset="0"/>
              </a:rPr>
              <a:t>, M., &amp; Johnson, M. H. (2003). Cortical specialisation for face processing: Face-sensitive event-related potential components in 3- and 12-month-old infants. </a:t>
            </a:r>
            <a:r>
              <a:rPr lang="en-GB" altLang="en-US" sz="1500" dirty="0" err="1">
                <a:latin typeface="Arial" panose="020B0604020202020204" pitchFamily="34" charset="0"/>
                <a:cs typeface="Arial" panose="020B0604020202020204" pitchFamily="34" charset="0"/>
              </a:rPr>
              <a:t>NeuroImage</a:t>
            </a:r>
            <a:r>
              <a:rPr lang="en-GB" altLang="en-US" sz="1500" dirty="0">
                <a:latin typeface="Arial" panose="020B0604020202020204" pitchFamily="34" charset="0"/>
                <a:cs typeface="Arial" panose="020B0604020202020204" pitchFamily="34" charset="0"/>
              </a:rPr>
              <a:t>, 19(3), 1180–1193.</a:t>
            </a:r>
          </a:p>
          <a:p>
            <a:pPr marL="514267" indent="-514267" algn="just">
              <a:buAutoNum type="arabicPeriod"/>
            </a:pPr>
            <a:r>
              <a:rPr lang="en-GB" altLang="en-US" sz="1500" dirty="0" err="1">
                <a:latin typeface="Arial" panose="020B0604020202020204" pitchFamily="34" charset="0"/>
                <a:cs typeface="Arial" panose="020B0604020202020204" pitchFamily="34" charset="0"/>
              </a:rPr>
              <a:t>Halit</a:t>
            </a:r>
            <a:r>
              <a:rPr lang="en-GB" altLang="en-US" sz="1500" dirty="0">
                <a:latin typeface="Arial" panose="020B0604020202020204" pitchFamily="34" charset="0"/>
                <a:cs typeface="Arial" panose="020B0604020202020204" pitchFamily="34" charset="0"/>
              </a:rPr>
              <a:t>, </a:t>
            </a:r>
            <a:r>
              <a:rPr lang="en-GB" altLang="en-US" sz="1500" dirty="0" err="1">
                <a:latin typeface="Arial" panose="020B0604020202020204" pitchFamily="34" charset="0"/>
                <a:cs typeface="Arial" panose="020B0604020202020204" pitchFamily="34" charset="0"/>
              </a:rPr>
              <a:t>Hanife</a:t>
            </a:r>
            <a:r>
              <a:rPr lang="en-GB" altLang="en-US" sz="1500" dirty="0">
                <a:latin typeface="Arial" panose="020B0604020202020204" pitchFamily="34" charset="0"/>
                <a:cs typeface="Arial" panose="020B0604020202020204" pitchFamily="34" charset="0"/>
              </a:rPr>
              <a:t>, </a:t>
            </a:r>
            <a:r>
              <a:rPr lang="en-GB" altLang="en-US" sz="1500" dirty="0" err="1">
                <a:latin typeface="Arial" panose="020B0604020202020204" pitchFamily="34" charset="0"/>
                <a:cs typeface="Arial" panose="020B0604020202020204" pitchFamily="34" charset="0"/>
              </a:rPr>
              <a:t>Csibra</a:t>
            </a:r>
            <a:r>
              <a:rPr lang="en-GB" altLang="en-US" sz="1500" dirty="0">
                <a:latin typeface="Arial" panose="020B0604020202020204" pitchFamily="34" charset="0"/>
                <a:cs typeface="Arial" panose="020B0604020202020204" pitchFamily="34" charset="0"/>
              </a:rPr>
              <a:t>, G., </a:t>
            </a:r>
            <a:r>
              <a:rPr lang="en-GB" altLang="en-US" sz="1500" dirty="0" err="1">
                <a:latin typeface="Arial" panose="020B0604020202020204" pitchFamily="34" charset="0"/>
                <a:cs typeface="Arial" panose="020B0604020202020204" pitchFamily="34" charset="0"/>
              </a:rPr>
              <a:t>Volein</a:t>
            </a:r>
            <a:r>
              <a:rPr lang="en-GB" altLang="en-US" sz="1500" dirty="0">
                <a:latin typeface="Arial" panose="020B0604020202020204" pitchFamily="34" charset="0"/>
                <a:cs typeface="Arial" panose="020B0604020202020204" pitchFamily="34" charset="0"/>
              </a:rPr>
              <a:t>, Á., &amp; Johnson, M. H. (2004). Face-sensitive cortical processing in early infancy. Journal of Child Psychology and Psychiatry and Allied Disciplines, 45(7), 1228–1234.</a:t>
            </a:r>
          </a:p>
          <a:p>
            <a:pPr marL="514267" indent="-514267" algn="just">
              <a:buAutoNum type="arabicPeriod"/>
            </a:pPr>
            <a:r>
              <a:rPr lang="en-GB" altLang="en-US" sz="1500" dirty="0">
                <a:latin typeface="Arial" panose="020B0604020202020204" pitchFamily="34" charset="0"/>
                <a:cs typeface="Arial" panose="020B0604020202020204" pitchFamily="34" charset="0"/>
              </a:rPr>
              <a:t>Guy, M. W., Zieber, N., &amp; Richards, J. E. (2016). The Cortical Development of Specialized Face Processing in Infancy. Child Development, 87(5), 1581–1600. </a:t>
            </a:r>
          </a:p>
          <a:p>
            <a:pPr marL="514267" indent="-514267" algn="just">
              <a:buAutoNum type="arabicPeriod"/>
            </a:pPr>
            <a:r>
              <a:rPr lang="en-GB" altLang="en-US" sz="1500" dirty="0">
                <a:latin typeface="Arial" panose="020B0604020202020204" pitchFamily="34" charset="0"/>
                <a:cs typeface="Arial" panose="020B0604020202020204" pitchFamily="34" charset="0"/>
              </a:rPr>
              <a:t>Conte, S., Richards, J. E., Guy, M. W., Xie, W., &amp; Roberts, J. E. (2020). Face-sensitive brain responses in the first year of life. </a:t>
            </a:r>
            <a:r>
              <a:rPr lang="en-GB" altLang="en-US" sz="1500" dirty="0" err="1">
                <a:latin typeface="Arial" panose="020B0604020202020204" pitchFamily="34" charset="0"/>
                <a:cs typeface="Arial" panose="020B0604020202020204" pitchFamily="34" charset="0"/>
              </a:rPr>
              <a:t>NeuroImage</a:t>
            </a:r>
            <a:r>
              <a:rPr lang="en-GB" altLang="en-US" sz="1500" dirty="0">
                <a:latin typeface="Arial" panose="020B0604020202020204" pitchFamily="34" charset="0"/>
                <a:cs typeface="Arial" panose="020B0604020202020204" pitchFamily="34" charset="0"/>
              </a:rPr>
              <a:t>, 211, 116602. </a:t>
            </a:r>
            <a:endParaRPr lang="en-US" altLang="en-US" sz="15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C858F31F-CC7C-4E33-AF97-4DC23C232BA2}"/>
              </a:ext>
            </a:extLst>
          </p:cNvPr>
          <p:cNvPicPr>
            <a:picLocks noChangeAspect="1"/>
          </p:cNvPicPr>
          <p:nvPr/>
        </p:nvPicPr>
        <p:blipFill>
          <a:blip r:embed="rId23"/>
          <a:stretch>
            <a:fillRect/>
          </a:stretch>
        </p:blipFill>
        <p:spPr>
          <a:xfrm>
            <a:off x="33294046" y="1403743"/>
            <a:ext cx="8822184" cy="4316990"/>
          </a:xfrm>
          <a:prstGeom prst="rect">
            <a:avLst/>
          </a:prstGeom>
        </p:spPr>
      </p:pic>
      <p:sp>
        <p:nvSpPr>
          <p:cNvPr id="20" name="TextBox 19">
            <a:extLst>
              <a:ext uri="{FF2B5EF4-FFF2-40B4-BE49-F238E27FC236}">
                <a16:creationId xmlns:a16="http://schemas.microsoft.com/office/drawing/2014/main" id="{655B2291-7244-409C-9EB4-1AD4E8B2CF9C}"/>
              </a:ext>
            </a:extLst>
          </p:cNvPr>
          <p:cNvSpPr txBox="1"/>
          <p:nvPr/>
        </p:nvSpPr>
        <p:spPr>
          <a:xfrm>
            <a:off x="15426739" y="8753591"/>
            <a:ext cx="13062240" cy="1015663"/>
          </a:xfrm>
          <a:prstGeom prst="rect">
            <a:avLst/>
          </a:prstGeom>
          <a:noFill/>
        </p:spPr>
        <p:txBody>
          <a:bodyPr wrap="square" rtlCol="0">
            <a:spAutoFit/>
          </a:bodyPr>
          <a:lstStyle/>
          <a:p>
            <a:r>
              <a:rPr lang="en-US" sz="3000" i="1" dirty="0">
                <a:latin typeface="Arial" panose="020B0604020202020204" pitchFamily="34" charset="0"/>
                <a:cs typeface="Arial" panose="020B0604020202020204" pitchFamily="34" charset="0"/>
              </a:rPr>
              <a:t>N</a:t>
            </a:r>
            <a:r>
              <a:rPr lang="en-US" sz="3000" dirty="0">
                <a:latin typeface="Arial" panose="020B0604020202020204" pitchFamily="34" charset="0"/>
                <a:cs typeface="Arial" panose="020B0604020202020204" pitchFamily="34" charset="0"/>
              </a:rPr>
              <a:t> = 14 infants at 6 months of age (</a:t>
            </a:r>
            <a:r>
              <a:rPr lang="en-US" sz="3000" i="1" dirty="0">
                <a:latin typeface="Arial" panose="020B0604020202020204" pitchFamily="34" charset="0"/>
                <a:cs typeface="Arial" panose="020B0604020202020204" pitchFamily="34" charset="0"/>
              </a:rPr>
              <a:t>M </a:t>
            </a:r>
            <a:r>
              <a:rPr lang="en-US" sz="3000" dirty="0">
                <a:latin typeface="Arial" panose="020B0604020202020204" pitchFamily="34" charset="0"/>
                <a:cs typeface="Arial" panose="020B0604020202020204" pitchFamily="34" charset="0"/>
              </a:rPr>
              <a:t>= 189.42 days </a:t>
            </a:r>
            <a:r>
              <a:rPr lang="en-US" sz="3000" i="1" dirty="0">
                <a:latin typeface="Arial" panose="020B0604020202020204" pitchFamily="34" charset="0"/>
                <a:cs typeface="Arial" panose="020B0604020202020204" pitchFamily="34" charset="0"/>
              </a:rPr>
              <a:t>SD </a:t>
            </a:r>
            <a:r>
              <a:rPr lang="en-US" sz="3000" dirty="0">
                <a:latin typeface="Arial" panose="020B0604020202020204" pitchFamily="34" charset="0"/>
                <a:cs typeface="Arial" panose="020B0604020202020204" pitchFamily="34" charset="0"/>
              </a:rPr>
              <a:t>= 5.43 days)</a:t>
            </a:r>
          </a:p>
          <a:p>
            <a:r>
              <a:rPr lang="en-US" sz="3000" i="1" dirty="0">
                <a:latin typeface="Arial" panose="020B0604020202020204" pitchFamily="34" charset="0"/>
                <a:cs typeface="Arial" panose="020B0604020202020204" pitchFamily="34" charset="0"/>
              </a:rPr>
              <a:t>N</a:t>
            </a:r>
            <a:r>
              <a:rPr lang="en-US" sz="3000" dirty="0">
                <a:latin typeface="Arial" panose="020B0604020202020204" pitchFamily="34" charset="0"/>
                <a:cs typeface="Arial" panose="020B0604020202020204" pitchFamily="34" charset="0"/>
              </a:rPr>
              <a:t> = 10 infants at 12 months of age (</a:t>
            </a:r>
            <a:r>
              <a:rPr lang="en-US" sz="3000" i="1" dirty="0">
                <a:latin typeface="Arial" panose="020B0604020202020204" pitchFamily="34" charset="0"/>
                <a:cs typeface="Arial" panose="020B0604020202020204" pitchFamily="34" charset="0"/>
              </a:rPr>
              <a:t>M</a:t>
            </a:r>
            <a:r>
              <a:rPr lang="en-US" sz="3000" dirty="0">
                <a:latin typeface="Arial" panose="020B0604020202020204" pitchFamily="34" charset="0"/>
                <a:cs typeface="Arial" panose="020B0604020202020204" pitchFamily="34" charset="0"/>
              </a:rPr>
              <a:t> = 371.18 days </a:t>
            </a:r>
            <a:r>
              <a:rPr lang="en-US" sz="3000" i="1" dirty="0">
                <a:latin typeface="Arial" panose="020B0604020202020204" pitchFamily="34" charset="0"/>
                <a:cs typeface="Arial" panose="020B0604020202020204" pitchFamily="34" charset="0"/>
              </a:rPr>
              <a:t>SD</a:t>
            </a:r>
            <a:r>
              <a:rPr lang="en-US" sz="3000" dirty="0">
                <a:latin typeface="Arial" panose="020B0604020202020204" pitchFamily="34" charset="0"/>
                <a:cs typeface="Arial" panose="020B0604020202020204" pitchFamily="34" charset="0"/>
              </a:rPr>
              <a:t> = 10.92 days)</a:t>
            </a:r>
          </a:p>
        </p:txBody>
      </p:sp>
      <p:grpSp>
        <p:nvGrpSpPr>
          <p:cNvPr id="52" name="Group 51">
            <a:extLst>
              <a:ext uri="{FF2B5EF4-FFF2-40B4-BE49-F238E27FC236}">
                <a16:creationId xmlns:a16="http://schemas.microsoft.com/office/drawing/2014/main" id="{09B9047A-4945-43A9-A40E-DE9D526EEA8A}"/>
              </a:ext>
            </a:extLst>
          </p:cNvPr>
          <p:cNvGrpSpPr/>
          <p:nvPr/>
        </p:nvGrpSpPr>
        <p:grpSpPr>
          <a:xfrm>
            <a:off x="21289343" y="10483523"/>
            <a:ext cx="6296189" cy="4265694"/>
            <a:chOff x="15484076" y="13394666"/>
            <a:chExt cx="6296191" cy="4265693"/>
          </a:xfrm>
        </p:grpSpPr>
        <p:grpSp>
          <p:nvGrpSpPr>
            <p:cNvPr id="4" name="Group 3">
              <a:extLst>
                <a:ext uri="{FF2B5EF4-FFF2-40B4-BE49-F238E27FC236}">
                  <a16:creationId xmlns:a16="http://schemas.microsoft.com/office/drawing/2014/main" id="{7203D862-6B27-40A8-826F-AA262F8D1D81}"/>
                </a:ext>
              </a:extLst>
            </p:cNvPr>
            <p:cNvGrpSpPr/>
            <p:nvPr/>
          </p:nvGrpSpPr>
          <p:grpSpPr>
            <a:xfrm>
              <a:off x="15484076" y="13394666"/>
              <a:ext cx="6296191" cy="4265693"/>
              <a:chOff x="21367376" y="23359744"/>
              <a:chExt cx="6296191" cy="4265693"/>
            </a:xfrm>
          </p:grpSpPr>
          <p:grpSp>
            <p:nvGrpSpPr>
              <p:cNvPr id="106" name="Gruppo 60">
                <a:extLst>
                  <a:ext uri="{FF2B5EF4-FFF2-40B4-BE49-F238E27FC236}">
                    <a16:creationId xmlns:a16="http://schemas.microsoft.com/office/drawing/2014/main" id="{31D9C70E-9878-482A-8B6E-BF34DAAAFFF0}"/>
                  </a:ext>
                </a:extLst>
              </p:cNvPr>
              <p:cNvGrpSpPr>
                <a:grpSpLocks noChangeAspect="1"/>
              </p:cNvGrpSpPr>
              <p:nvPr/>
            </p:nvGrpSpPr>
            <p:grpSpPr>
              <a:xfrm>
                <a:off x="21367376" y="24321320"/>
                <a:ext cx="6296191" cy="3304117"/>
                <a:chOff x="2382678" y="2585608"/>
                <a:chExt cx="3063934" cy="1540053"/>
              </a:xfrm>
            </p:grpSpPr>
            <p:cxnSp>
              <p:nvCxnSpPr>
                <p:cNvPr id="107" name="Straight Arrow Connector 2">
                  <a:extLst>
                    <a:ext uri="{FF2B5EF4-FFF2-40B4-BE49-F238E27FC236}">
                      <a16:creationId xmlns:a16="http://schemas.microsoft.com/office/drawing/2014/main" id="{913FCEAC-8D53-4913-A202-071B981DF058}"/>
                    </a:ext>
                  </a:extLst>
                </p:cNvPr>
                <p:cNvCxnSpPr>
                  <a:cxnSpLocks/>
                </p:cNvCxnSpPr>
                <p:nvPr/>
              </p:nvCxnSpPr>
              <p:spPr>
                <a:xfrm>
                  <a:off x="2382678" y="2788539"/>
                  <a:ext cx="1306027" cy="133712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9" name="TextBox 74">
                  <a:extLst>
                    <a:ext uri="{FF2B5EF4-FFF2-40B4-BE49-F238E27FC236}">
                      <a16:creationId xmlns:a16="http://schemas.microsoft.com/office/drawing/2014/main" id="{C651EB02-888C-45B8-BFB1-D82FD9141D20}"/>
                    </a:ext>
                  </a:extLst>
                </p:cNvPr>
                <p:cNvSpPr txBox="1"/>
                <p:nvPr/>
              </p:nvSpPr>
              <p:spPr>
                <a:xfrm>
                  <a:off x="3995096" y="2585608"/>
                  <a:ext cx="574521" cy="243724"/>
                </a:xfrm>
                <a:prstGeom prst="rect">
                  <a:avLst/>
                </a:prstGeom>
                <a:noFill/>
              </p:spPr>
              <p:txBody>
                <a:bodyPr wrap="square" rtlCol="0">
                  <a:spAutoFit/>
                </a:bodyPr>
                <a:lstStyle/>
                <a:p>
                  <a:r>
                    <a:rPr lang="en-US" sz="2798" dirty="0">
                      <a:latin typeface="Arial" panose="020B0604020202020204" pitchFamily="34" charset="0"/>
                      <a:cs typeface="Arial" panose="020B0604020202020204" pitchFamily="34" charset="0"/>
                    </a:rPr>
                    <a:t>500</a:t>
                  </a:r>
                </a:p>
              </p:txBody>
            </p:sp>
            <p:sp>
              <p:nvSpPr>
                <p:cNvPr id="110" name="TextBox 77">
                  <a:extLst>
                    <a:ext uri="{FF2B5EF4-FFF2-40B4-BE49-F238E27FC236}">
                      <a16:creationId xmlns:a16="http://schemas.microsoft.com/office/drawing/2014/main" id="{A113C8EF-4F02-4B18-AF34-1BC65B6E4D2C}"/>
                    </a:ext>
                  </a:extLst>
                </p:cNvPr>
                <p:cNvSpPr txBox="1"/>
                <p:nvPr/>
              </p:nvSpPr>
              <p:spPr>
                <a:xfrm>
                  <a:off x="4293427" y="3133016"/>
                  <a:ext cx="1044482" cy="243724"/>
                </a:xfrm>
                <a:prstGeom prst="rect">
                  <a:avLst/>
                </a:prstGeom>
                <a:noFill/>
              </p:spPr>
              <p:txBody>
                <a:bodyPr wrap="square" rtlCol="0">
                  <a:spAutoFit/>
                </a:bodyPr>
                <a:lstStyle/>
                <a:p>
                  <a:pPr algn="ctr"/>
                  <a:r>
                    <a:rPr lang="en-US" sz="2798" dirty="0">
                      <a:latin typeface="Arial" panose="020B0604020202020204" pitchFamily="34" charset="0"/>
                      <a:cs typeface="Arial" panose="020B0604020202020204" pitchFamily="34" charset="0"/>
                    </a:rPr>
                    <a:t>500 – 1500 </a:t>
                  </a:r>
                </a:p>
              </p:txBody>
            </p:sp>
            <p:sp>
              <p:nvSpPr>
                <p:cNvPr id="115" name="TextBox 74">
                  <a:extLst>
                    <a:ext uri="{FF2B5EF4-FFF2-40B4-BE49-F238E27FC236}">
                      <a16:creationId xmlns:a16="http://schemas.microsoft.com/office/drawing/2014/main" id="{5C2A964E-09AE-4BD8-923B-8E71E96ABC2E}"/>
                    </a:ext>
                  </a:extLst>
                </p:cNvPr>
                <p:cNvSpPr txBox="1"/>
                <p:nvPr/>
              </p:nvSpPr>
              <p:spPr>
                <a:xfrm>
                  <a:off x="4872091" y="3596798"/>
                  <a:ext cx="574521" cy="243724"/>
                </a:xfrm>
                <a:prstGeom prst="rect">
                  <a:avLst/>
                </a:prstGeom>
                <a:noFill/>
              </p:spPr>
              <p:txBody>
                <a:bodyPr wrap="square" rtlCol="0">
                  <a:spAutoFit/>
                </a:bodyPr>
                <a:lstStyle/>
                <a:p>
                  <a:r>
                    <a:rPr lang="en-US" sz="2798" dirty="0">
                      <a:latin typeface="Arial" panose="020B0604020202020204" pitchFamily="34" charset="0"/>
                      <a:cs typeface="Arial" panose="020B0604020202020204" pitchFamily="34" charset="0"/>
                    </a:rPr>
                    <a:t>500</a:t>
                  </a:r>
                </a:p>
              </p:txBody>
            </p:sp>
          </p:grpSp>
          <p:grpSp>
            <p:nvGrpSpPr>
              <p:cNvPr id="127" name="Group 36">
                <a:extLst>
                  <a:ext uri="{FF2B5EF4-FFF2-40B4-BE49-F238E27FC236}">
                    <a16:creationId xmlns:a16="http://schemas.microsoft.com/office/drawing/2014/main" id="{DD508563-75D5-4C33-9BD4-CD2A764D985A}"/>
                  </a:ext>
                </a:extLst>
              </p:cNvPr>
              <p:cNvGrpSpPr/>
              <p:nvPr/>
            </p:nvGrpSpPr>
            <p:grpSpPr>
              <a:xfrm>
                <a:off x="21834290" y="23359744"/>
                <a:ext cx="4364611" cy="4142975"/>
                <a:chOff x="4751373" y="1508147"/>
                <a:chExt cx="3093134" cy="2812189"/>
              </a:xfrm>
            </p:grpSpPr>
            <p:pic>
              <p:nvPicPr>
                <p:cNvPr id="134" name="Picture 37">
                  <a:extLst>
                    <a:ext uri="{FF2B5EF4-FFF2-40B4-BE49-F238E27FC236}">
                      <a16:creationId xmlns:a16="http://schemas.microsoft.com/office/drawing/2014/main" id="{80A7820B-C5CB-48CA-AEF3-16513793C117}"/>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751373" y="1508147"/>
                  <a:ext cx="1234439" cy="822959"/>
                </a:xfrm>
                <a:prstGeom prst="rect">
                  <a:avLst/>
                </a:prstGeom>
              </p:spPr>
            </p:pic>
            <p:pic>
              <p:nvPicPr>
                <p:cNvPr id="135" name="Picture 38" descr="Screen Shot 2014-10-30 at 10.50.05 AM.png">
                  <a:extLst>
                    <a:ext uri="{FF2B5EF4-FFF2-40B4-BE49-F238E27FC236}">
                      <a16:creationId xmlns:a16="http://schemas.microsoft.com/office/drawing/2014/main" id="{D571C48B-7894-454A-A544-F4CDA61BAC4D}"/>
                    </a:ext>
                  </a:extLst>
                </p:cNvPr>
                <p:cNvPicPr>
                  <a:picLocks/>
                </p:cNvPicPr>
                <p:nvPr/>
              </p:nvPicPr>
              <p:blipFill>
                <a:blip r:embed="rId25" cstate="print">
                  <a:extLst>
                    <a:ext uri="{28A0092B-C50C-407E-A947-70E740481C1C}">
                      <a14:useLocalDpi xmlns:a14="http://schemas.microsoft.com/office/drawing/2010/main" val="0"/>
                    </a:ext>
                  </a:extLst>
                </a:blip>
                <a:stretch>
                  <a:fillRect/>
                </a:stretch>
              </p:blipFill>
              <p:spPr>
                <a:xfrm>
                  <a:off x="5233216" y="1778437"/>
                  <a:ext cx="297275" cy="288897"/>
                </a:xfrm>
                <a:prstGeom prst="rect">
                  <a:avLst/>
                </a:prstGeom>
              </p:spPr>
            </p:pic>
            <p:pic>
              <p:nvPicPr>
                <p:cNvPr id="136" name="Picture 40">
                  <a:extLst>
                    <a:ext uri="{FF2B5EF4-FFF2-40B4-BE49-F238E27FC236}">
                      <a16:creationId xmlns:a16="http://schemas.microsoft.com/office/drawing/2014/main" id="{511F65A8-2EB2-47F8-835E-E5D3DF4017A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375625" y="2142200"/>
                  <a:ext cx="1234441" cy="822959"/>
                </a:xfrm>
                <a:prstGeom prst="rect">
                  <a:avLst/>
                </a:prstGeom>
              </p:spPr>
            </p:pic>
            <p:pic>
              <p:nvPicPr>
                <p:cNvPr id="137" name="Picture 42">
                  <a:extLst>
                    <a:ext uri="{FF2B5EF4-FFF2-40B4-BE49-F238E27FC236}">
                      <a16:creationId xmlns:a16="http://schemas.microsoft.com/office/drawing/2014/main" id="{356D7DED-A2EA-4988-8097-C2097214052F}"/>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968666" y="2801222"/>
                  <a:ext cx="1234441" cy="822960"/>
                </a:xfrm>
                <a:prstGeom prst="rect">
                  <a:avLst/>
                </a:prstGeom>
              </p:spPr>
            </p:pic>
            <p:pic>
              <p:nvPicPr>
                <p:cNvPr id="138" name="Picture 43">
                  <a:extLst>
                    <a:ext uri="{FF2B5EF4-FFF2-40B4-BE49-F238E27FC236}">
                      <a16:creationId xmlns:a16="http://schemas.microsoft.com/office/drawing/2014/main" id="{9E830480-1FAC-4190-AA8F-A89EC01CE557}"/>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610066" y="3497376"/>
                  <a:ext cx="1234441" cy="822960"/>
                </a:xfrm>
                <a:prstGeom prst="rect">
                  <a:avLst/>
                </a:prstGeom>
              </p:spPr>
            </p:pic>
          </p:grpSp>
          <p:pic>
            <p:nvPicPr>
              <p:cNvPr id="141" name="Immagine 25">
                <a:extLst>
                  <a:ext uri="{FF2B5EF4-FFF2-40B4-BE49-F238E27FC236}">
                    <a16:creationId xmlns:a16="http://schemas.microsoft.com/office/drawing/2014/main" id="{A4444C24-6B15-498A-BDA7-E63726AF701D}"/>
                  </a:ext>
                </a:extLst>
              </p:cNvPr>
              <p:cNvPicPr>
                <a:picLocks noChangeAspect="1"/>
              </p:cNvPicPr>
              <p:nvPr/>
            </p:nvPicPr>
            <p:blipFill>
              <a:blip r:embed="rId26"/>
              <a:stretch>
                <a:fillRect/>
              </a:stretch>
            </p:blipFill>
            <p:spPr>
              <a:xfrm>
                <a:off x="23335873" y="24681637"/>
                <a:ext cx="402186" cy="548640"/>
              </a:xfrm>
              <a:prstGeom prst="rect">
                <a:avLst/>
              </a:prstGeom>
            </p:spPr>
          </p:pic>
          <p:pic>
            <p:nvPicPr>
              <p:cNvPr id="143" name="Immagine 29">
                <a:extLst>
                  <a:ext uri="{FF2B5EF4-FFF2-40B4-BE49-F238E27FC236}">
                    <a16:creationId xmlns:a16="http://schemas.microsoft.com/office/drawing/2014/main" id="{28B1B17C-FC40-4682-A925-82F9F07DBEAE}"/>
                  </a:ext>
                </a:extLst>
              </p:cNvPr>
              <p:cNvPicPr>
                <a:picLocks noChangeAspect="1"/>
              </p:cNvPicPr>
              <p:nvPr/>
            </p:nvPicPr>
            <p:blipFill>
              <a:blip r:embed="rId27"/>
              <a:stretch>
                <a:fillRect/>
              </a:stretch>
            </p:blipFill>
            <p:spPr>
              <a:xfrm>
                <a:off x="25126909" y="26592367"/>
                <a:ext cx="420210" cy="548640"/>
              </a:xfrm>
              <a:prstGeom prst="rect">
                <a:avLst/>
              </a:prstGeom>
            </p:spPr>
          </p:pic>
        </p:grpSp>
        <p:sp>
          <p:nvSpPr>
            <p:cNvPr id="209" name="TextBox 82">
              <a:extLst>
                <a:ext uri="{FF2B5EF4-FFF2-40B4-BE49-F238E27FC236}">
                  <a16:creationId xmlns:a16="http://schemas.microsoft.com/office/drawing/2014/main" id="{13567703-4715-4558-BA05-376B7DDE5A09}"/>
                </a:ext>
              </a:extLst>
            </p:cNvPr>
            <p:cNvSpPr txBox="1"/>
            <p:nvPr/>
          </p:nvSpPr>
          <p:spPr>
            <a:xfrm rot="2753341">
              <a:off x="15657136" y="16302016"/>
              <a:ext cx="2050420" cy="522900"/>
            </a:xfrm>
            <a:prstGeom prst="rect">
              <a:avLst/>
            </a:prstGeom>
            <a:noFill/>
          </p:spPr>
          <p:txBody>
            <a:bodyPr wrap="square" rtlCol="0">
              <a:spAutoFit/>
            </a:bodyPr>
            <a:lstStyle/>
            <a:p>
              <a:pPr algn="ctr"/>
              <a:r>
                <a:rPr lang="en-US" sz="2798" b="1" dirty="0">
                  <a:latin typeface="Arial" panose="020B0604020202020204" pitchFamily="34" charset="0"/>
                  <a:cs typeface="Arial" panose="020B0604020202020204" pitchFamily="34" charset="0"/>
                </a:rPr>
                <a:t>Time (ms)</a:t>
              </a:r>
            </a:p>
          </p:txBody>
        </p:sp>
      </p:grpSp>
      <p:grpSp>
        <p:nvGrpSpPr>
          <p:cNvPr id="276" name="Group 275">
            <a:extLst>
              <a:ext uri="{FF2B5EF4-FFF2-40B4-BE49-F238E27FC236}">
                <a16:creationId xmlns:a16="http://schemas.microsoft.com/office/drawing/2014/main" id="{94FB023F-9BE9-407F-9343-7A528D7F7DA5}"/>
              </a:ext>
            </a:extLst>
          </p:cNvPr>
          <p:cNvGrpSpPr/>
          <p:nvPr/>
        </p:nvGrpSpPr>
        <p:grpSpPr>
          <a:xfrm>
            <a:off x="16212876" y="14499397"/>
            <a:ext cx="11372654" cy="4246086"/>
            <a:chOff x="14947305" y="14977569"/>
            <a:chExt cx="13673187" cy="5105008"/>
          </a:xfrm>
        </p:grpSpPr>
        <p:pic>
          <p:nvPicPr>
            <p:cNvPr id="44" name="Picture 43">
              <a:extLst>
                <a:ext uri="{FF2B5EF4-FFF2-40B4-BE49-F238E27FC236}">
                  <a16:creationId xmlns:a16="http://schemas.microsoft.com/office/drawing/2014/main" id="{6B4323C0-B1F2-4621-9520-E0ECA2526B24}"/>
                </a:ext>
              </a:extLst>
            </p:cNvPr>
            <p:cNvPicPr>
              <a:picLocks noChangeAspect="1"/>
            </p:cNvPicPr>
            <p:nvPr/>
          </p:nvPicPr>
          <p:blipFill rotWithShape="1">
            <a:blip r:embed="rId28"/>
            <a:srcRect b="5886"/>
            <a:stretch/>
          </p:blipFill>
          <p:spPr>
            <a:xfrm>
              <a:off x="20513398" y="16537602"/>
              <a:ext cx="2648330" cy="3323267"/>
            </a:xfrm>
            <a:prstGeom prst="rect">
              <a:avLst/>
            </a:prstGeom>
          </p:spPr>
        </p:pic>
        <p:pic>
          <p:nvPicPr>
            <p:cNvPr id="48" name="Picture 47">
              <a:extLst>
                <a:ext uri="{FF2B5EF4-FFF2-40B4-BE49-F238E27FC236}">
                  <a16:creationId xmlns:a16="http://schemas.microsoft.com/office/drawing/2014/main" id="{A4453BBF-BF16-461C-ABFC-59AF87DC4730}"/>
                </a:ext>
              </a:extLst>
            </p:cNvPr>
            <p:cNvPicPr>
              <a:picLocks noChangeAspect="1"/>
            </p:cNvPicPr>
            <p:nvPr/>
          </p:nvPicPr>
          <p:blipFill rotWithShape="1">
            <a:blip r:embed="rId29"/>
            <a:srcRect l="34362" t="22210" r="31706" b="18445"/>
            <a:stretch/>
          </p:blipFill>
          <p:spPr>
            <a:xfrm>
              <a:off x="25070845" y="16546446"/>
              <a:ext cx="3418135" cy="3536131"/>
            </a:xfrm>
            <a:prstGeom prst="rect">
              <a:avLst/>
            </a:prstGeom>
          </p:spPr>
        </p:pic>
        <p:pic>
          <p:nvPicPr>
            <p:cNvPr id="50" name="Picture 49">
              <a:extLst>
                <a:ext uri="{FF2B5EF4-FFF2-40B4-BE49-F238E27FC236}">
                  <a16:creationId xmlns:a16="http://schemas.microsoft.com/office/drawing/2014/main" id="{11222EC4-DD47-4FB1-9345-0CAC4D80BB84}"/>
                </a:ext>
              </a:extLst>
            </p:cNvPr>
            <p:cNvPicPr>
              <a:picLocks noChangeAspect="1"/>
            </p:cNvPicPr>
            <p:nvPr/>
          </p:nvPicPr>
          <p:blipFill rotWithShape="1">
            <a:blip r:embed="rId30"/>
            <a:srcRect l="31874" t="32889" r="8085" b="11088"/>
            <a:stretch/>
          </p:blipFill>
          <p:spPr>
            <a:xfrm>
              <a:off x="15525962" y="16550153"/>
              <a:ext cx="2661423" cy="3305428"/>
            </a:xfrm>
            <a:prstGeom prst="rect">
              <a:avLst/>
            </a:prstGeom>
          </p:spPr>
        </p:pic>
        <p:sp>
          <p:nvSpPr>
            <p:cNvPr id="217" name="TextBox 216">
              <a:extLst>
                <a:ext uri="{FF2B5EF4-FFF2-40B4-BE49-F238E27FC236}">
                  <a16:creationId xmlns:a16="http://schemas.microsoft.com/office/drawing/2014/main" id="{1AC9E177-48CE-4E06-96E4-174E1317E755}"/>
                </a:ext>
              </a:extLst>
            </p:cNvPr>
            <p:cNvSpPr txBox="1"/>
            <p:nvPr/>
          </p:nvSpPr>
          <p:spPr>
            <a:xfrm>
              <a:off x="14947305" y="15299048"/>
              <a:ext cx="3607269" cy="1146338"/>
            </a:xfrm>
            <a:prstGeom prst="rect">
              <a:avLst/>
            </a:prstGeom>
            <a:noFill/>
          </p:spPr>
          <p:txBody>
            <a:bodyPr wrap="square" rtlCol="0">
              <a:spAutoFit/>
            </a:bodyPr>
            <a:lstStyle/>
            <a:p>
              <a:pPr algn="ctr"/>
              <a:r>
                <a:rPr lang="en-US" sz="2798" dirty="0">
                  <a:latin typeface="Arial" panose="020B0604020202020204" pitchFamily="34" charset="0"/>
                  <a:cs typeface="Arial" panose="020B0604020202020204" pitchFamily="34" charset="0"/>
                </a:rPr>
                <a:t>EEG recording</a:t>
              </a:r>
            </a:p>
            <a:p>
              <a:pPr algn="ctr"/>
              <a:r>
                <a:rPr lang="en-US" sz="2798" dirty="0">
                  <a:latin typeface="Arial" panose="020B0604020202020204" pitchFamily="34" charset="0"/>
                  <a:cs typeface="Arial" panose="020B0604020202020204" pitchFamily="34" charset="0"/>
                </a:rPr>
                <a:t>128 channels</a:t>
              </a:r>
            </a:p>
          </p:txBody>
        </p:sp>
        <p:sp>
          <p:nvSpPr>
            <p:cNvPr id="218" name="TextBox 217">
              <a:extLst>
                <a:ext uri="{FF2B5EF4-FFF2-40B4-BE49-F238E27FC236}">
                  <a16:creationId xmlns:a16="http://schemas.microsoft.com/office/drawing/2014/main" id="{7469E7A4-9F93-48D3-8FF8-F86F6DB68686}"/>
                </a:ext>
              </a:extLst>
            </p:cNvPr>
            <p:cNvSpPr txBox="1"/>
            <p:nvPr/>
          </p:nvSpPr>
          <p:spPr>
            <a:xfrm>
              <a:off x="19753533" y="14977569"/>
              <a:ext cx="4283939" cy="1664003"/>
            </a:xfrm>
            <a:prstGeom prst="rect">
              <a:avLst/>
            </a:prstGeom>
            <a:noFill/>
          </p:spPr>
          <p:txBody>
            <a:bodyPr wrap="square" rtlCol="0">
              <a:spAutoFit/>
            </a:bodyPr>
            <a:lstStyle/>
            <a:p>
              <a:pPr algn="ctr"/>
              <a:r>
                <a:rPr lang="en-US" sz="2798" dirty="0">
                  <a:latin typeface="Arial" panose="020B0604020202020204" pitchFamily="34" charset="0"/>
                  <a:cs typeface="Arial" panose="020B0604020202020204" pitchFamily="34" charset="0"/>
                </a:rPr>
                <a:t>Geodesic Photogrammetry System</a:t>
              </a:r>
            </a:p>
          </p:txBody>
        </p:sp>
        <p:sp>
          <p:nvSpPr>
            <p:cNvPr id="219" name="TextBox 218">
              <a:extLst>
                <a:ext uri="{FF2B5EF4-FFF2-40B4-BE49-F238E27FC236}">
                  <a16:creationId xmlns:a16="http://schemas.microsoft.com/office/drawing/2014/main" id="{2E9C1E95-D024-43AB-8B77-0A62C250C5CB}"/>
                </a:ext>
              </a:extLst>
            </p:cNvPr>
            <p:cNvSpPr txBox="1"/>
            <p:nvPr/>
          </p:nvSpPr>
          <p:spPr>
            <a:xfrm>
              <a:off x="25013223" y="15398118"/>
              <a:ext cx="3607269" cy="1146338"/>
            </a:xfrm>
            <a:prstGeom prst="rect">
              <a:avLst/>
            </a:prstGeom>
            <a:noFill/>
          </p:spPr>
          <p:txBody>
            <a:bodyPr wrap="square" rtlCol="0">
              <a:spAutoFit/>
            </a:bodyPr>
            <a:lstStyle/>
            <a:p>
              <a:pPr algn="ctr"/>
              <a:r>
                <a:rPr lang="en-US" sz="2798" dirty="0">
                  <a:latin typeface="Arial" panose="020B0604020202020204" pitchFamily="34" charset="0"/>
                  <a:cs typeface="Arial" panose="020B0604020202020204" pitchFamily="34" charset="0"/>
                </a:rPr>
                <a:t>Age-appropriate MRI templates</a:t>
              </a:r>
              <a:r>
                <a:rPr lang="en-US" sz="2798" baseline="30000" dirty="0">
                  <a:latin typeface="Arial" panose="020B0604020202020204" pitchFamily="34" charset="0"/>
                  <a:cs typeface="Arial" panose="020B0604020202020204" pitchFamily="34" charset="0"/>
                </a:rPr>
                <a:t>6,7</a:t>
              </a:r>
            </a:p>
          </p:txBody>
        </p:sp>
      </p:grpSp>
      <p:grpSp>
        <p:nvGrpSpPr>
          <p:cNvPr id="54" name="Group 53">
            <a:extLst>
              <a:ext uri="{FF2B5EF4-FFF2-40B4-BE49-F238E27FC236}">
                <a16:creationId xmlns:a16="http://schemas.microsoft.com/office/drawing/2014/main" id="{659F8993-8AB9-4917-A7A9-D3BD7B4C75C2}"/>
              </a:ext>
            </a:extLst>
          </p:cNvPr>
          <p:cNvGrpSpPr/>
          <p:nvPr/>
        </p:nvGrpSpPr>
        <p:grpSpPr>
          <a:xfrm>
            <a:off x="31934358" y="8986478"/>
            <a:ext cx="5560248" cy="522900"/>
            <a:chOff x="31552601" y="8753885"/>
            <a:chExt cx="6133292" cy="576790"/>
          </a:xfrm>
        </p:grpSpPr>
        <p:sp>
          <p:nvSpPr>
            <p:cNvPr id="221" name="TextBox 77">
              <a:extLst>
                <a:ext uri="{FF2B5EF4-FFF2-40B4-BE49-F238E27FC236}">
                  <a16:creationId xmlns:a16="http://schemas.microsoft.com/office/drawing/2014/main" id="{519A0DE0-C8A1-4C32-832C-4A9318F9298C}"/>
                </a:ext>
              </a:extLst>
            </p:cNvPr>
            <p:cNvSpPr txBox="1"/>
            <p:nvPr/>
          </p:nvSpPr>
          <p:spPr>
            <a:xfrm>
              <a:off x="31552601" y="8753885"/>
              <a:ext cx="1289601" cy="576790"/>
            </a:xfrm>
            <a:prstGeom prst="rect">
              <a:avLst/>
            </a:prstGeom>
            <a:noFill/>
          </p:spPr>
          <p:txBody>
            <a:bodyPr wrap="square" rtlCol="0">
              <a:spAutoFit/>
            </a:bodyPr>
            <a:lstStyle/>
            <a:p>
              <a:r>
                <a:rPr lang="en-US" sz="2798" dirty="0">
                  <a:latin typeface="Arial" panose="020B0604020202020204" pitchFamily="34" charset="0"/>
                  <a:cs typeface="Arial" panose="020B0604020202020204" pitchFamily="34" charset="0"/>
                </a:rPr>
                <a:t>6 </a:t>
              </a:r>
              <a:r>
                <a:rPr lang="en-US" sz="2798" dirty="0" err="1">
                  <a:latin typeface="Arial" panose="020B0604020202020204" pitchFamily="34" charset="0"/>
                  <a:cs typeface="Arial" panose="020B0604020202020204" pitchFamily="34" charset="0"/>
                </a:rPr>
                <a:t>mos</a:t>
              </a:r>
              <a:endParaRPr lang="en-US" sz="2798" dirty="0">
                <a:latin typeface="Arial" panose="020B0604020202020204" pitchFamily="34" charset="0"/>
                <a:cs typeface="Arial" panose="020B0604020202020204" pitchFamily="34" charset="0"/>
              </a:endParaRPr>
            </a:p>
          </p:txBody>
        </p:sp>
        <p:sp>
          <p:nvSpPr>
            <p:cNvPr id="222" name="TextBox 77">
              <a:extLst>
                <a:ext uri="{FF2B5EF4-FFF2-40B4-BE49-F238E27FC236}">
                  <a16:creationId xmlns:a16="http://schemas.microsoft.com/office/drawing/2014/main" id="{8269C06C-53CF-438D-AE60-6955E2819A8A}"/>
                </a:ext>
              </a:extLst>
            </p:cNvPr>
            <p:cNvSpPr txBox="1"/>
            <p:nvPr/>
          </p:nvSpPr>
          <p:spPr>
            <a:xfrm>
              <a:off x="36173094" y="8753885"/>
              <a:ext cx="1512799" cy="576790"/>
            </a:xfrm>
            <a:prstGeom prst="rect">
              <a:avLst/>
            </a:prstGeom>
            <a:noFill/>
          </p:spPr>
          <p:txBody>
            <a:bodyPr wrap="square" rtlCol="0">
              <a:spAutoFit/>
            </a:bodyPr>
            <a:lstStyle/>
            <a:p>
              <a:r>
                <a:rPr lang="en-US" sz="2798" dirty="0">
                  <a:latin typeface="Arial" panose="020B0604020202020204" pitchFamily="34" charset="0"/>
                  <a:cs typeface="Arial" panose="020B0604020202020204" pitchFamily="34" charset="0"/>
                </a:rPr>
                <a:t>12 </a:t>
              </a:r>
              <a:r>
                <a:rPr lang="en-US" sz="2798" dirty="0" err="1">
                  <a:latin typeface="Arial" panose="020B0604020202020204" pitchFamily="34" charset="0"/>
                  <a:cs typeface="Arial" panose="020B0604020202020204" pitchFamily="34" charset="0"/>
                </a:rPr>
                <a:t>mos</a:t>
              </a:r>
              <a:endParaRPr lang="en-US" sz="2798" dirty="0">
                <a:latin typeface="Arial" panose="020B0604020202020204" pitchFamily="34" charset="0"/>
                <a:cs typeface="Arial" panose="020B0604020202020204" pitchFamily="34" charset="0"/>
              </a:endParaRPr>
            </a:p>
          </p:txBody>
        </p:sp>
      </p:grpSp>
      <p:sp>
        <p:nvSpPr>
          <p:cNvPr id="223" name="TextBox 222">
            <a:extLst>
              <a:ext uri="{FF2B5EF4-FFF2-40B4-BE49-F238E27FC236}">
                <a16:creationId xmlns:a16="http://schemas.microsoft.com/office/drawing/2014/main" id="{C0D6B9AE-5019-4259-BD1A-E59273630C5E}"/>
              </a:ext>
            </a:extLst>
          </p:cNvPr>
          <p:cNvSpPr txBox="1"/>
          <p:nvPr/>
        </p:nvSpPr>
        <p:spPr>
          <a:xfrm>
            <a:off x="29371812" y="7992547"/>
            <a:ext cx="13249656" cy="521443"/>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lIns="182880" rtlCol="0" anchor="ctr" anchorCtr="0">
            <a:noAutofit/>
          </a:bodyPr>
          <a:lstStyle/>
          <a:p>
            <a:pPr algn="ctr"/>
            <a:r>
              <a:rPr lang="en-GB" sz="2400" b="1" dirty="0">
                <a:solidFill>
                  <a:schemeClr val="tx1"/>
                </a:solidFill>
                <a:latin typeface="Arial" panose="020B0604020202020204" pitchFamily="34" charset="0"/>
                <a:cs typeface="Arial" panose="020B0604020202020204" pitchFamily="34" charset="0"/>
              </a:rPr>
              <a:t>P1</a:t>
            </a:r>
          </a:p>
        </p:txBody>
      </p:sp>
      <p:grpSp>
        <p:nvGrpSpPr>
          <p:cNvPr id="224" name="Group 223">
            <a:extLst>
              <a:ext uri="{FF2B5EF4-FFF2-40B4-BE49-F238E27FC236}">
                <a16:creationId xmlns:a16="http://schemas.microsoft.com/office/drawing/2014/main" id="{D07C5B70-EF2B-4002-95E3-BD7FCD09546E}"/>
              </a:ext>
            </a:extLst>
          </p:cNvPr>
          <p:cNvGrpSpPr/>
          <p:nvPr/>
        </p:nvGrpSpPr>
        <p:grpSpPr>
          <a:xfrm>
            <a:off x="29344733" y="8560293"/>
            <a:ext cx="1334342" cy="6873154"/>
            <a:chOff x="0" y="877454"/>
            <a:chExt cx="3814876" cy="19650271"/>
          </a:xfrm>
        </p:grpSpPr>
        <p:pic>
          <p:nvPicPr>
            <p:cNvPr id="225" name="Picture 224">
              <a:extLst>
                <a:ext uri="{FF2B5EF4-FFF2-40B4-BE49-F238E27FC236}">
                  <a16:creationId xmlns:a16="http://schemas.microsoft.com/office/drawing/2014/main" id="{954B848D-B363-4097-8221-E9B6F00C5D66}"/>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l="35262" t="21549" r="35182" b="11246"/>
            <a:stretch/>
          </p:blipFill>
          <p:spPr>
            <a:xfrm>
              <a:off x="0" y="877454"/>
              <a:ext cx="3426691" cy="4608946"/>
            </a:xfrm>
            <a:prstGeom prst="rect">
              <a:avLst/>
            </a:prstGeom>
          </p:spPr>
        </p:pic>
        <p:pic>
          <p:nvPicPr>
            <p:cNvPr id="226" name="Picture 225">
              <a:extLst>
                <a:ext uri="{FF2B5EF4-FFF2-40B4-BE49-F238E27FC236}">
                  <a16:creationId xmlns:a16="http://schemas.microsoft.com/office/drawing/2014/main" id="{F24BD5F4-83B2-4DB3-B936-602157FC378F}"/>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35102" t="20875" r="35342" b="10168"/>
            <a:stretch/>
          </p:blipFill>
          <p:spPr>
            <a:xfrm>
              <a:off x="0" y="5876166"/>
              <a:ext cx="3426692" cy="4729018"/>
            </a:xfrm>
            <a:prstGeom prst="rect">
              <a:avLst/>
            </a:prstGeom>
          </p:spPr>
        </p:pic>
        <p:pic>
          <p:nvPicPr>
            <p:cNvPr id="227" name="Picture 226">
              <a:extLst>
                <a:ext uri="{FF2B5EF4-FFF2-40B4-BE49-F238E27FC236}">
                  <a16:creationId xmlns:a16="http://schemas.microsoft.com/office/drawing/2014/main" id="{C6F38951-9272-4E19-B0DE-14780FE2E6F3}"/>
                </a:ext>
              </a:extLst>
            </p:cNvPr>
            <p:cNvPicPr>
              <a:picLocks noChangeAspect="1"/>
            </p:cNvPicPr>
            <p:nvPr/>
          </p:nvPicPr>
          <p:blipFill rotWithShape="1">
            <a:blip r:embed="rId33" cstate="print">
              <a:extLst>
                <a:ext uri="{28A0092B-C50C-407E-A947-70E740481C1C}">
                  <a14:useLocalDpi xmlns:a14="http://schemas.microsoft.com/office/drawing/2010/main" val="0"/>
                </a:ext>
              </a:extLst>
            </a:blip>
            <a:srcRect l="35341" t="21414" r="35103" b="11044"/>
            <a:stretch/>
          </p:blipFill>
          <p:spPr>
            <a:xfrm>
              <a:off x="142841" y="10867925"/>
              <a:ext cx="3426692" cy="4632036"/>
            </a:xfrm>
            <a:prstGeom prst="rect">
              <a:avLst/>
            </a:prstGeom>
          </p:spPr>
        </p:pic>
        <p:pic>
          <p:nvPicPr>
            <p:cNvPr id="228" name="Picture 227">
              <a:extLst>
                <a:ext uri="{FF2B5EF4-FFF2-40B4-BE49-F238E27FC236}">
                  <a16:creationId xmlns:a16="http://schemas.microsoft.com/office/drawing/2014/main" id="{E30BC3E5-A0CE-494F-9EA3-66D9ED5277EB}"/>
                </a:ext>
              </a:extLst>
            </p:cNvPr>
            <p:cNvPicPr>
              <a:picLocks noChangeAspect="1"/>
            </p:cNvPicPr>
            <p:nvPr/>
          </p:nvPicPr>
          <p:blipFill rotWithShape="1">
            <a:blip r:embed="rId34" cstate="print">
              <a:extLst>
                <a:ext uri="{28A0092B-C50C-407E-A947-70E740481C1C}">
                  <a14:useLocalDpi xmlns:a14="http://schemas.microsoft.com/office/drawing/2010/main" val="0"/>
                </a:ext>
              </a:extLst>
            </a:blip>
            <a:srcRect l="35341" t="21414" r="35103" b="11044"/>
            <a:stretch/>
          </p:blipFill>
          <p:spPr>
            <a:xfrm>
              <a:off x="388184" y="15895689"/>
              <a:ext cx="3426692" cy="4632036"/>
            </a:xfrm>
            <a:prstGeom prst="rect">
              <a:avLst/>
            </a:prstGeom>
          </p:spPr>
        </p:pic>
      </p:grpSp>
      <p:sp>
        <p:nvSpPr>
          <p:cNvPr id="229" name="TextBox 228">
            <a:extLst>
              <a:ext uri="{FF2B5EF4-FFF2-40B4-BE49-F238E27FC236}">
                <a16:creationId xmlns:a16="http://schemas.microsoft.com/office/drawing/2014/main" id="{B9E5764C-022B-4CA4-8C04-909E0A72750C}"/>
              </a:ext>
            </a:extLst>
          </p:cNvPr>
          <p:cNvSpPr txBox="1"/>
          <p:nvPr/>
        </p:nvSpPr>
        <p:spPr>
          <a:xfrm>
            <a:off x="42055488" y="9136577"/>
            <a:ext cx="701414" cy="5689699"/>
          </a:xfrm>
          <a:prstGeom prst="rect">
            <a:avLst/>
          </a:prstGeom>
          <a:noFill/>
        </p:spPr>
        <p:txBody>
          <a:bodyPr wrap="square" rtlCol="0">
            <a:spAutoFit/>
          </a:bodyPr>
          <a:lstStyle/>
          <a:p>
            <a:r>
              <a:rPr lang="en-US" sz="2798" dirty="0">
                <a:latin typeface="Arial" panose="020B0604020202020204" pitchFamily="34" charset="0"/>
                <a:cs typeface="Arial" panose="020B0604020202020204" pitchFamily="34" charset="0"/>
              </a:rPr>
              <a:t>IF</a:t>
            </a:r>
          </a:p>
          <a:p>
            <a:endParaRPr lang="en-US" sz="2798" dirty="0">
              <a:latin typeface="Arial" panose="020B0604020202020204" pitchFamily="34" charset="0"/>
              <a:cs typeface="Arial" panose="020B0604020202020204" pitchFamily="34" charset="0"/>
            </a:endParaRPr>
          </a:p>
          <a:p>
            <a:endParaRPr lang="en-US" sz="2798" dirty="0">
              <a:latin typeface="Arial" panose="020B0604020202020204" pitchFamily="34" charset="0"/>
              <a:cs typeface="Arial" panose="020B0604020202020204" pitchFamily="34" charset="0"/>
            </a:endParaRPr>
          </a:p>
          <a:p>
            <a:endParaRPr lang="en-US" sz="2798" dirty="0">
              <a:latin typeface="Arial" panose="020B0604020202020204" pitchFamily="34" charset="0"/>
              <a:cs typeface="Arial" panose="020B0604020202020204" pitchFamily="34" charset="0"/>
            </a:endParaRPr>
          </a:p>
          <a:p>
            <a:r>
              <a:rPr lang="en-US" sz="2798" dirty="0">
                <a:latin typeface="Arial" panose="020B0604020202020204" pitchFamily="34" charset="0"/>
                <a:cs typeface="Arial" panose="020B0604020202020204" pitchFamily="34" charset="0"/>
              </a:rPr>
              <a:t>SF</a:t>
            </a:r>
          </a:p>
          <a:p>
            <a:endParaRPr lang="en-US" sz="2798" dirty="0">
              <a:latin typeface="Arial" panose="020B0604020202020204" pitchFamily="34" charset="0"/>
              <a:cs typeface="Arial" panose="020B0604020202020204" pitchFamily="34" charset="0"/>
            </a:endParaRPr>
          </a:p>
          <a:p>
            <a:endParaRPr lang="en-US" sz="2798" dirty="0">
              <a:latin typeface="Arial" panose="020B0604020202020204" pitchFamily="34" charset="0"/>
              <a:cs typeface="Arial" panose="020B0604020202020204" pitchFamily="34" charset="0"/>
            </a:endParaRPr>
          </a:p>
          <a:p>
            <a:endParaRPr lang="en-US" sz="2798" dirty="0">
              <a:latin typeface="Arial" panose="020B0604020202020204" pitchFamily="34" charset="0"/>
              <a:cs typeface="Arial" panose="020B0604020202020204" pitchFamily="34" charset="0"/>
            </a:endParaRPr>
          </a:p>
          <a:p>
            <a:r>
              <a:rPr lang="en-US" sz="2798" dirty="0">
                <a:latin typeface="Arial" panose="020B0604020202020204" pitchFamily="34" charset="0"/>
                <a:cs typeface="Arial" panose="020B0604020202020204" pitchFamily="34" charset="0"/>
              </a:rPr>
              <a:t>IH</a:t>
            </a:r>
          </a:p>
          <a:p>
            <a:endParaRPr lang="en-US" sz="2798" dirty="0">
              <a:latin typeface="Arial" panose="020B0604020202020204" pitchFamily="34" charset="0"/>
              <a:cs typeface="Arial" panose="020B0604020202020204" pitchFamily="34" charset="0"/>
            </a:endParaRPr>
          </a:p>
          <a:p>
            <a:endParaRPr lang="en-US" sz="2798" dirty="0">
              <a:latin typeface="Arial" panose="020B0604020202020204" pitchFamily="34" charset="0"/>
              <a:cs typeface="Arial" panose="020B0604020202020204" pitchFamily="34" charset="0"/>
            </a:endParaRPr>
          </a:p>
          <a:p>
            <a:endParaRPr lang="en-US" sz="2798" dirty="0">
              <a:latin typeface="Arial" panose="020B0604020202020204" pitchFamily="34" charset="0"/>
              <a:cs typeface="Arial" panose="020B0604020202020204" pitchFamily="34" charset="0"/>
            </a:endParaRPr>
          </a:p>
          <a:p>
            <a:r>
              <a:rPr lang="en-US" sz="2798" dirty="0">
                <a:latin typeface="Arial" panose="020B0604020202020204" pitchFamily="34" charset="0"/>
                <a:cs typeface="Arial" panose="020B0604020202020204" pitchFamily="34" charset="0"/>
              </a:rPr>
              <a:t>SH</a:t>
            </a:r>
          </a:p>
        </p:txBody>
      </p:sp>
      <p:grpSp>
        <p:nvGrpSpPr>
          <p:cNvPr id="230" name="Group 229">
            <a:extLst>
              <a:ext uri="{FF2B5EF4-FFF2-40B4-BE49-F238E27FC236}">
                <a16:creationId xmlns:a16="http://schemas.microsoft.com/office/drawing/2014/main" id="{C9FA135E-17CE-4567-B025-57F7F1410704}"/>
              </a:ext>
            </a:extLst>
          </p:cNvPr>
          <p:cNvGrpSpPr>
            <a:grpSpLocks noChangeAspect="1"/>
          </p:cNvGrpSpPr>
          <p:nvPr/>
        </p:nvGrpSpPr>
        <p:grpSpPr>
          <a:xfrm>
            <a:off x="40665849" y="8520883"/>
            <a:ext cx="1297594" cy="6915226"/>
            <a:chOff x="115434" y="1422400"/>
            <a:chExt cx="3185654" cy="16977223"/>
          </a:xfrm>
        </p:grpSpPr>
        <p:pic>
          <p:nvPicPr>
            <p:cNvPr id="231" name="Picture 230">
              <a:extLst>
                <a:ext uri="{FF2B5EF4-FFF2-40B4-BE49-F238E27FC236}">
                  <a16:creationId xmlns:a16="http://schemas.microsoft.com/office/drawing/2014/main" id="{9237156E-4DC2-43EB-A6CC-3AC18ECED60A}"/>
                </a:ext>
              </a:extLst>
            </p:cNvPr>
            <p:cNvPicPr>
              <a:picLocks noChangeAspect="1"/>
            </p:cNvPicPr>
            <p:nvPr/>
          </p:nvPicPr>
          <p:blipFill rotWithShape="1">
            <a:blip r:embed="rId35" cstate="print">
              <a:extLst>
                <a:ext uri="{28A0092B-C50C-407E-A947-70E740481C1C}">
                  <a14:useLocalDpi xmlns:a14="http://schemas.microsoft.com/office/drawing/2010/main" val="0"/>
                </a:ext>
              </a:extLst>
            </a:blip>
            <a:srcRect l="36617" t="23434" r="36456" b="15152"/>
            <a:stretch/>
          </p:blipFill>
          <p:spPr>
            <a:xfrm>
              <a:off x="147782" y="1422400"/>
              <a:ext cx="3121891" cy="4211783"/>
            </a:xfrm>
            <a:prstGeom prst="rect">
              <a:avLst/>
            </a:prstGeom>
          </p:spPr>
        </p:pic>
        <p:pic>
          <p:nvPicPr>
            <p:cNvPr id="232" name="Picture 231">
              <a:extLst>
                <a:ext uri="{FF2B5EF4-FFF2-40B4-BE49-F238E27FC236}">
                  <a16:creationId xmlns:a16="http://schemas.microsoft.com/office/drawing/2014/main" id="{132ABDB5-8DDB-4821-B591-8886DB5E105B}"/>
                </a:ext>
              </a:extLst>
            </p:cNvPr>
            <p:cNvPicPr>
              <a:picLocks noChangeAspect="1"/>
            </p:cNvPicPr>
            <p:nvPr/>
          </p:nvPicPr>
          <p:blipFill rotWithShape="1">
            <a:blip r:embed="rId36" cstate="print">
              <a:extLst>
                <a:ext uri="{28A0092B-C50C-407E-A947-70E740481C1C}">
                  <a14:useLocalDpi xmlns:a14="http://schemas.microsoft.com/office/drawing/2010/main" val="0"/>
                </a:ext>
              </a:extLst>
            </a:blip>
            <a:srcRect l="36775" t="23434" r="36856" b="15152"/>
            <a:stretch/>
          </p:blipFill>
          <p:spPr>
            <a:xfrm>
              <a:off x="115434" y="5659999"/>
              <a:ext cx="3057236" cy="4211784"/>
            </a:xfrm>
            <a:prstGeom prst="rect">
              <a:avLst/>
            </a:prstGeom>
          </p:spPr>
        </p:pic>
        <p:pic>
          <p:nvPicPr>
            <p:cNvPr id="233" name="Picture 232">
              <a:extLst>
                <a:ext uri="{FF2B5EF4-FFF2-40B4-BE49-F238E27FC236}">
                  <a16:creationId xmlns:a16="http://schemas.microsoft.com/office/drawing/2014/main" id="{4DF838CC-D72F-412A-90BF-A7632B5C0DFC}"/>
                </a:ext>
              </a:extLst>
            </p:cNvPr>
            <p:cNvPicPr>
              <a:picLocks noChangeAspect="1"/>
            </p:cNvPicPr>
            <p:nvPr/>
          </p:nvPicPr>
          <p:blipFill rotWithShape="1">
            <a:blip r:embed="rId37" cstate="print">
              <a:extLst>
                <a:ext uri="{28A0092B-C50C-407E-A947-70E740481C1C}">
                  <a14:useLocalDpi xmlns:a14="http://schemas.microsoft.com/office/drawing/2010/main" val="0"/>
                </a:ext>
              </a:extLst>
            </a:blip>
            <a:srcRect l="36377" t="23165" r="36696" b="15421"/>
            <a:stretch/>
          </p:blipFill>
          <p:spPr>
            <a:xfrm>
              <a:off x="144316" y="9933951"/>
              <a:ext cx="3121890" cy="4211785"/>
            </a:xfrm>
            <a:prstGeom prst="rect">
              <a:avLst/>
            </a:prstGeom>
          </p:spPr>
        </p:pic>
        <p:pic>
          <p:nvPicPr>
            <p:cNvPr id="234" name="Picture 233">
              <a:extLst>
                <a:ext uri="{FF2B5EF4-FFF2-40B4-BE49-F238E27FC236}">
                  <a16:creationId xmlns:a16="http://schemas.microsoft.com/office/drawing/2014/main" id="{E42F2249-5965-4BDE-B700-41E52AC638B8}"/>
                </a:ext>
              </a:extLst>
            </p:cNvPr>
            <p:cNvPicPr>
              <a:picLocks noChangeAspect="1"/>
            </p:cNvPicPr>
            <p:nvPr/>
          </p:nvPicPr>
          <p:blipFill rotWithShape="1">
            <a:blip r:embed="rId38" cstate="print">
              <a:extLst>
                <a:ext uri="{28A0092B-C50C-407E-A947-70E740481C1C}">
                  <a14:useLocalDpi xmlns:a14="http://schemas.microsoft.com/office/drawing/2010/main" val="0"/>
                </a:ext>
              </a:extLst>
            </a:blip>
            <a:srcRect l="36696" t="23569" r="36377" b="15017"/>
            <a:stretch/>
          </p:blipFill>
          <p:spPr>
            <a:xfrm>
              <a:off x="179198" y="14187838"/>
              <a:ext cx="3121890" cy="4211785"/>
            </a:xfrm>
            <a:prstGeom prst="rect">
              <a:avLst/>
            </a:prstGeom>
          </p:spPr>
        </p:pic>
      </p:grpSp>
      <p:grpSp>
        <p:nvGrpSpPr>
          <p:cNvPr id="55" name="Group 54">
            <a:extLst>
              <a:ext uri="{FF2B5EF4-FFF2-40B4-BE49-F238E27FC236}">
                <a16:creationId xmlns:a16="http://schemas.microsoft.com/office/drawing/2014/main" id="{637CBE69-F07C-41E5-8EF1-B0FCB1D511B4}"/>
              </a:ext>
            </a:extLst>
          </p:cNvPr>
          <p:cNvGrpSpPr/>
          <p:nvPr/>
        </p:nvGrpSpPr>
        <p:grpSpPr>
          <a:xfrm>
            <a:off x="15538039" y="10384458"/>
            <a:ext cx="4643784" cy="3846072"/>
            <a:chOff x="15766633" y="10917854"/>
            <a:chExt cx="5184057" cy="4293538"/>
          </a:xfrm>
        </p:grpSpPr>
        <p:grpSp>
          <p:nvGrpSpPr>
            <p:cNvPr id="215" name="Group 214">
              <a:extLst>
                <a:ext uri="{FF2B5EF4-FFF2-40B4-BE49-F238E27FC236}">
                  <a16:creationId xmlns:a16="http://schemas.microsoft.com/office/drawing/2014/main" id="{CFD9D1FB-CDF9-401F-83EC-DEB39E517659}"/>
                </a:ext>
              </a:extLst>
            </p:cNvPr>
            <p:cNvGrpSpPr/>
            <p:nvPr/>
          </p:nvGrpSpPr>
          <p:grpSpPr>
            <a:xfrm>
              <a:off x="16468046" y="10917854"/>
              <a:ext cx="3306388" cy="4293538"/>
              <a:chOff x="36246750" y="26187221"/>
              <a:chExt cx="2276013" cy="2955536"/>
            </a:xfrm>
          </p:grpSpPr>
          <p:pic>
            <p:nvPicPr>
              <p:cNvPr id="207" name="Picture 44">
                <a:extLst>
                  <a:ext uri="{FF2B5EF4-FFF2-40B4-BE49-F238E27FC236}">
                    <a16:creationId xmlns:a16="http://schemas.microsoft.com/office/drawing/2014/main" id="{B175BA45-884B-4BBC-9C3F-5775EBA10330}"/>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l="51509" t="55640"/>
              <a:stretch/>
            </p:blipFill>
            <p:spPr>
              <a:xfrm>
                <a:off x="36246750" y="27757072"/>
                <a:ext cx="1050525" cy="1371600"/>
              </a:xfrm>
              <a:prstGeom prst="rect">
                <a:avLst/>
              </a:prstGeom>
            </p:spPr>
          </p:pic>
          <p:pic>
            <p:nvPicPr>
              <p:cNvPr id="210" name="Immagine 25">
                <a:extLst>
                  <a:ext uri="{FF2B5EF4-FFF2-40B4-BE49-F238E27FC236}">
                    <a16:creationId xmlns:a16="http://schemas.microsoft.com/office/drawing/2014/main" id="{3CEFCFAD-73E3-49D0-888F-603D089F255A}"/>
                  </a:ext>
                </a:extLst>
              </p:cNvPr>
              <p:cNvPicPr>
                <a:picLocks noChangeAspect="1"/>
              </p:cNvPicPr>
              <p:nvPr/>
            </p:nvPicPr>
            <p:blipFill>
              <a:blip r:embed="rId26"/>
              <a:stretch>
                <a:fillRect/>
              </a:stretch>
            </p:blipFill>
            <p:spPr>
              <a:xfrm>
                <a:off x="36303170" y="26187221"/>
                <a:ext cx="1005465" cy="1371600"/>
              </a:xfrm>
              <a:prstGeom prst="rect">
                <a:avLst/>
              </a:prstGeom>
            </p:spPr>
          </p:pic>
          <p:pic>
            <p:nvPicPr>
              <p:cNvPr id="211" name="Immagine 27">
                <a:extLst>
                  <a:ext uri="{FF2B5EF4-FFF2-40B4-BE49-F238E27FC236}">
                    <a16:creationId xmlns:a16="http://schemas.microsoft.com/office/drawing/2014/main" id="{88565F1B-939B-4B29-8A66-17880B32DC4A}"/>
                  </a:ext>
                </a:extLst>
              </p:cNvPr>
              <p:cNvPicPr>
                <a:picLocks noChangeAspect="1"/>
              </p:cNvPicPr>
              <p:nvPr/>
            </p:nvPicPr>
            <p:blipFill>
              <a:blip r:embed="rId40"/>
              <a:stretch>
                <a:fillRect/>
              </a:stretch>
            </p:blipFill>
            <p:spPr>
              <a:xfrm>
                <a:off x="37501693" y="26216172"/>
                <a:ext cx="1005465" cy="1371600"/>
              </a:xfrm>
              <a:prstGeom prst="rect">
                <a:avLst/>
              </a:prstGeom>
            </p:spPr>
          </p:pic>
          <p:pic>
            <p:nvPicPr>
              <p:cNvPr id="212" name="Immagine 29">
                <a:extLst>
                  <a:ext uri="{FF2B5EF4-FFF2-40B4-BE49-F238E27FC236}">
                    <a16:creationId xmlns:a16="http://schemas.microsoft.com/office/drawing/2014/main" id="{7C961FA0-AF6C-46D5-978C-7928230BB267}"/>
                  </a:ext>
                </a:extLst>
              </p:cNvPr>
              <p:cNvPicPr>
                <a:picLocks noChangeAspect="1"/>
              </p:cNvPicPr>
              <p:nvPr/>
            </p:nvPicPr>
            <p:blipFill>
              <a:blip r:embed="rId27"/>
              <a:stretch>
                <a:fillRect/>
              </a:stretch>
            </p:blipFill>
            <p:spPr>
              <a:xfrm>
                <a:off x="37472238" y="27771157"/>
                <a:ext cx="1050525" cy="1371600"/>
              </a:xfrm>
              <a:prstGeom prst="rect">
                <a:avLst/>
              </a:prstGeom>
            </p:spPr>
          </p:pic>
        </p:grpSp>
        <p:sp>
          <p:nvSpPr>
            <p:cNvPr id="235" name="TextBox 234">
              <a:extLst>
                <a:ext uri="{FF2B5EF4-FFF2-40B4-BE49-F238E27FC236}">
                  <a16:creationId xmlns:a16="http://schemas.microsoft.com/office/drawing/2014/main" id="{D3325B02-C646-4C26-837A-3C5A3BE647AB}"/>
                </a:ext>
              </a:extLst>
            </p:cNvPr>
            <p:cNvSpPr txBox="1"/>
            <p:nvPr/>
          </p:nvSpPr>
          <p:spPr>
            <a:xfrm>
              <a:off x="15766633" y="11637521"/>
              <a:ext cx="701415" cy="2987037"/>
            </a:xfrm>
            <a:prstGeom prst="rect">
              <a:avLst/>
            </a:prstGeom>
            <a:noFill/>
          </p:spPr>
          <p:txBody>
            <a:bodyPr wrap="square" rtlCol="0">
              <a:spAutoFit/>
            </a:bodyPr>
            <a:lstStyle/>
            <a:p>
              <a:r>
                <a:rPr lang="en-US" sz="2798" dirty="0">
                  <a:latin typeface="Arial" panose="020B0604020202020204" pitchFamily="34" charset="0"/>
                  <a:cs typeface="Arial" panose="020B0604020202020204" pitchFamily="34" charset="0"/>
                </a:rPr>
                <a:t>IF</a:t>
              </a:r>
            </a:p>
            <a:p>
              <a:endParaRPr lang="en-US" sz="2798" dirty="0">
                <a:latin typeface="Arial" panose="020B0604020202020204" pitchFamily="34" charset="0"/>
                <a:cs typeface="Arial" panose="020B0604020202020204" pitchFamily="34" charset="0"/>
              </a:endParaRPr>
            </a:p>
            <a:p>
              <a:endParaRPr lang="en-US" sz="2798" dirty="0">
                <a:latin typeface="Arial" panose="020B0604020202020204" pitchFamily="34" charset="0"/>
                <a:cs typeface="Arial" panose="020B0604020202020204" pitchFamily="34" charset="0"/>
              </a:endParaRPr>
            </a:p>
            <a:p>
              <a:endParaRPr lang="en-US" sz="2798" dirty="0">
                <a:latin typeface="Arial" panose="020B0604020202020204" pitchFamily="34" charset="0"/>
                <a:cs typeface="Arial" panose="020B0604020202020204" pitchFamily="34" charset="0"/>
              </a:endParaRPr>
            </a:p>
            <a:p>
              <a:endParaRPr lang="en-US" sz="2798" dirty="0">
                <a:latin typeface="Arial" panose="020B0604020202020204" pitchFamily="34" charset="0"/>
                <a:cs typeface="Arial" panose="020B0604020202020204" pitchFamily="34" charset="0"/>
              </a:endParaRPr>
            </a:p>
            <a:p>
              <a:r>
                <a:rPr lang="en-US" sz="2798" dirty="0">
                  <a:latin typeface="Arial" panose="020B0604020202020204" pitchFamily="34" charset="0"/>
                  <a:cs typeface="Arial" panose="020B0604020202020204" pitchFamily="34" charset="0"/>
                </a:rPr>
                <a:t>IH</a:t>
              </a:r>
            </a:p>
          </p:txBody>
        </p:sp>
        <p:sp>
          <p:nvSpPr>
            <p:cNvPr id="236" name="TextBox 235">
              <a:extLst>
                <a:ext uri="{FF2B5EF4-FFF2-40B4-BE49-F238E27FC236}">
                  <a16:creationId xmlns:a16="http://schemas.microsoft.com/office/drawing/2014/main" id="{3DD7F7BD-9B4F-4750-9220-05940F1991AB}"/>
                </a:ext>
              </a:extLst>
            </p:cNvPr>
            <p:cNvSpPr txBox="1"/>
            <p:nvPr/>
          </p:nvSpPr>
          <p:spPr>
            <a:xfrm>
              <a:off x="19918787" y="11667324"/>
              <a:ext cx="1031903" cy="2987037"/>
            </a:xfrm>
            <a:prstGeom prst="rect">
              <a:avLst/>
            </a:prstGeom>
            <a:noFill/>
          </p:spPr>
          <p:txBody>
            <a:bodyPr wrap="square" rtlCol="0">
              <a:spAutoFit/>
            </a:bodyPr>
            <a:lstStyle/>
            <a:p>
              <a:r>
                <a:rPr lang="en-US" sz="2798" dirty="0">
                  <a:latin typeface="Arial" panose="020B0604020202020204" pitchFamily="34" charset="0"/>
                  <a:cs typeface="Arial" panose="020B0604020202020204" pitchFamily="34" charset="0"/>
                </a:rPr>
                <a:t>SF</a:t>
              </a:r>
            </a:p>
            <a:p>
              <a:endParaRPr lang="en-US" sz="2798" dirty="0">
                <a:latin typeface="Arial" panose="020B0604020202020204" pitchFamily="34" charset="0"/>
                <a:cs typeface="Arial" panose="020B0604020202020204" pitchFamily="34" charset="0"/>
              </a:endParaRPr>
            </a:p>
            <a:p>
              <a:endParaRPr lang="en-US" sz="2798" dirty="0">
                <a:latin typeface="Arial" panose="020B0604020202020204" pitchFamily="34" charset="0"/>
                <a:cs typeface="Arial" panose="020B0604020202020204" pitchFamily="34" charset="0"/>
              </a:endParaRPr>
            </a:p>
            <a:p>
              <a:endParaRPr lang="en-US" sz="2798" dirty="0">
                <a:latin typeface="Arial" panose="020B0604020202020204" pitchFamily="34" charset="0"/>
                <a:cs typeface="Arial" panose="020B0604020202020204" pitchFamily="34" charset="0"/>
              </a:endParaRPr>
            </a:p>
            <a:p>
              <a:endParaRPr lang="en-US" sz="2798" dirty="0">
                <a:latin typeface="Arial" panose="020B0604020202020204" pitchFamily="34" charset="0"/>
                <a:cs typeface="Arial" panose="020B0604020202020204" pitchFamily="34" charset="0"/>
              </a:endParaRPr>
            </a:p>
            <a:p>
              <a:r>
                <a:rPr lang="en-US" sz="2798" dirty="0">
                  <a:latin typeface="Arial" panose="020B0604020202020204" pitchFamily="34" charset="0"/>
                  <a:cs typeface="Arial" panose="020B0604020202020204" pitchFamily="34" charset="0"/>
                </a:rPr>
                <a:t>SH</a:t>
              </a:r>
            </a:p>
          </p:txBody>
        </p:sp>
      </p:grpSp>
      <p:sp>
        <p:nvSpPr>
          <p:cNvPr id="237" name="TextBox 236">
            <a:extLst>
              <a:ext uri="{FF2B5EF4-FFF2-40B4-BE49-F238E27FC236}">
                <a16:creationId xmlns:a16="http://schemas.microsoft.com/office/drawing/2014/main" id="{C8E4532B-FD25-4D95-B04C-17D99681B205}"/>
              </a:ext>
            </a:extLst>
          </p:cNvPr>
          <p:cNvSpPr txBox="1"/>
          <p:nvPr/>
        </p:nvSpPr>
        <p:spPr>
          <a:xfrm>
            <a:off x="29342134" y="16467682"/>
            <a:ext cx="13249656" cy="521443"/>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lIns="182880" rtlCol="0" anchor="ctr" anchorCtr="0">
            <a:noAutofit/>
          </a:bodyPr>
          <a:lstStyle/>
          <a:p>
            <a:pPr algn="ctr"/>
            <a:r>
              <a:rPr lang="en-GB" sz="2400" b="1" dirty="0">
                <a:solidFill>
                  <a:schemeClr val="tx1"/>
                </a:solidFill>
                <a:latin typeface="Arial" panose="020B0604020202020204" pitchFamily="34" charset="0"/>
                <a:cs typeface="Arial" panose="020B0604020202020204" pitchFamily="34" charset="0"/>
              </a:rPr>
              <a:t>N290</a:t>
            </a:r>
          </a:p>
        </p:txBody>
      </p:sp>
      <p:sp>
        <p:nvSpPr>
          <p:cNvPr id="239" name="TextBox 238">
            <a:extLst>
              <a:ext uri="{FF2B5EF4-FFF2-40B4-BE49-F238E27FC236}">
                <a16:creationId xmlns:a16="http://schemas.microsoft.com/office/drawing/2014/main" id="{B63DFFBB-146E-4540-B311-99B72A3E6E30}"/>
              </a:ext>
            </a:extLst>
          </p:cNvPr>
          <p:cNvSpPr txBox="1"/>
          <p:nvPr/>
        </p:nvSpPr>
        <p:spPr>
          <a:xfrm>
            <a:off x="29342134" y="24756955"/>
            <a:ext cx="13249656" cy="521443"/>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lIns="182880" rtlCol="0" anchor="ctr" anchorCtr="0">
            <a:noAutofit/>
          </a:bodyPr>
          <a:lstStyle/>
          <a:p>
            <a:pPr algn="ctr"/>
            <a:r>
              <a:rPr lang="en-GB" sz="2400" b="1" dirty="0">
                <a:solidFill>
                  <a:schemeClr val="tx1"/>
                </a:solidFill>
                <a:latin typeface="Arial" panose="020B0604020202020204" pitchFamily="34" charset="0"/>
                <a:cs typeface="Arial" panose="020B0604020202020204" pitchFamily="34" charset="0"/>
              </a:rPr>
              <a:t>P400</a:t>
            </a:r>
          </a:p>
        </p:txBody>
      </p:sp>
      <p:sp>
        <p:nvSpPr>
          <p:cNvPr id="247" name="TextBox 77">
            <a:extLst>
              <a:ext uri="{FF2B5EF4-FFF2-40B4-BE49-F238E27FC236}">
                <a16:creationId xmlns:a16="http://schemas.microsoft.com/office/drawing/2014/main" id="{8E6C6292-0DE2-4831-8071-382AF31B907B}"/>
              </a:ext>
            </a:extLst>
          </p:cNvPr>
          <p:cNvSpPr txBox="1"/>
          <p:nvPr/>
        </p:nvSpPr>
        <p:spPr>
          <a:xfrm>
            <a:off x="32314065" y="17659255"/>
            <a:ext cx="1169112" cy="522900"/>
          </a:xfrm>
          <a:prstGeom prst="rect">
            <a:avLst/>
          </a:prstGeom>
          <a:noFill/>
        </p:spPr>
        <p:txBody>
          <a:bodyPr wrap="square" rtlCol="0">
            <a:spAutoFit/>
          </a:bodyPr>
          <a:lstStyle/>
          <a:p>
            <a:r>
              <a:rPr lang="en-US" sz="2798" dirty="0">
                <a:latin typeface="Arial" panose="020B0604020202020204" pitchFamily="34" charset="0"/>
                <a:cs typeface="Arial" panose="020B0604020202020204" pitchFamily="34" charset="0"/>
              </a:rPr>
              <a:t>6 </a:t>
            </a:r>
            <a:r>
              <a:rPr lang="en-US" sz="2798" dirty="0" err="1">
                <a:latin typeface="Arial" panose="020B0604020202020204" pitchFamily="34" charset="0"/>
                <a:cs typeface="Arial" panose="020B0604020202020204" pitchFamily="34" charset="0"/>
              </a:rPr>
              <a:t>mos</a:t>
            </a:r>
            <a:endParaRPr lang="en-US" sz="2798" dirty="0">
              <a:latin typeface="Arial" panose="020B0604020202020204" pitchFamily="34" charset="0"/>
              <a:cs typeface="Arial" panose="020B0604020202020204" pitchFamily="34" charset="0"/>
            </a:endParaRPr>
          </a:p>
        </p:txBody>
      </p:sp>
      <p:sp>
        <p:nvSpPr>
          <p:cNvPr id="248" name="TextBox 77">
            <a:extLst>
              <a:ext uri="{FF2B5EF4-FFF2-40B4-BE49-F238E27FC236}">
                <a16:creationId xmlns:a16="http://schemas.microsoft.com/office/drawing/2014/main" id="{7A5B6F03-86C2-4B8A-A3A7-57F1B5EDE91B}"/>
              </a:ext>
            </a:extLst>
          </p:cNvPr>
          <p:cNvSpPr txBox="1"/>
          <p:nvPr/>
        </p:nvSpPr>
        <p:spPr>
          <a:xfrm>
            <a:off x="36344110" y="17659253"/>
            <a:ext cx="1371456" cy="522900"/>
          </a:xfrm>
          <a:prstGeom prst="rect">
            <a:avLst/>
          </a:prstGeom>
          <a:noFill/>
        </p:spPr>
        <p:txBody>
          <a:bodyPr wrap="square" rtlCol="0">
            <a:spAutoFit/>
          </a:bodyPr>
          <a:lstStyle/>
          <a:p>
            <a:r>
              <a:rPr lang="en-US" sz="2798" dirty="0">
                <a:latin typeface="Arial" panose="020B0604020202020204" pitchFamily="34" charset="0"/>
                <a:cs typeface="Arial" panose="020B0604020202020204" pitchFamily="34" charset="0"/>
              </a:rPr>
              <a:t>12 </a:t>
            </a:r>
            <a:r>
              <a:rPr lang="en-US" sz="2798" dirty="0" err="1">
                <a:latin typeface="Arial" panose="020B0604020202020204" pitchFamily="34" charset="0"/>
                <a:cs typeface="Arial" panose="020B0604020202020204" pitchFamily="34" charset="0"/>
              </a:rPr>
              <a:t>mos</a:t>
            </a:r>
            <a:endParaRPr lang="en-US" sz="2798" dirty="0">
              <a:latin typeface="Arial" panose="020B0604020202020204" pitchFamily="34" charset="0"/>
              <a:cs typeface="Arial" panose="020B0604020202020204" pitchFamily="34" charset="0"/>
            </a:endParaRPr>
          </a:p>
        </p:txBody>
      </p:sp>
      <p:sp>
        <p:nvSpPr>
          <p:cNvPr id="254" name="TextBox 253">
            <a:extLst>
              <a:ext uri="{FF2B5EF4-FFF2-40B4-BE49-F238E27FC236}">
                <a16:creationId xmlns:a16="http://schemas.microsoft.com/office/drawing/2014/main" id="{0F7C4E8C-D654-40DF-A725-13662EB6E5B0}"/>
              </a:ext>
            </a:extLst>
          </p:cNvPr>
          <p:cNvSpPr txBox="1"/>
          <p:nvPr/>
        </p:nvSpPr>
        <p:spPr>
          <a:xfrm>
            <a:off x="41912544" y="17674567"/>
            <a:ext cx="701414" cy="5689699"/>
          </a:xfrm>
          <a:prstGeom prst="rect">
            <a:avLst/>
          </a:prstGeom>
          <a:noFill/>
        </p:spPr>
        <p:txBody>
          <a:bodyPr wrap="square" rtlCol="0">
            <a:spAutoFit/>
          </a:bodyPr>
          <a:lstStyle/>
          <a:p>
            <a:r>
              <a:rPr lang="en-US" sz="2798" dirty="0">
                <a:latin typeface="Arial" panose="020B0604020202020204" pitchFamily="34" charset="0"/>
                <a:cs typeface="Arial" panose="020B0604020202020204" pitchFamily="34" charset="0"/>
              </a:rPr>
              <a:t>IF</a:t>
            </a:r>
          </a:p>
          <a:p>
            <a:endParaRPr lang="en-US" sz="2798" dirty="0">
              <a:latin typeface="Arial" panose="020B0604020202020204" pitchFamily="34" charset="0"/>
              <a:cs typeface="Arial" panose="020B0604020202020204" pitchFamily="34" charset="0"/>
            </a:endParaRPr>
          </a:p>
          <a:p>
            <a:endParaRPr lang="en-US" sz="2798" dirty="0">
              <a:latin typeface="Arial" panose="020B0604020202020204" pitchFamily="34" charset="0"/>
              <a:cs typeface="Arial" panose="020B0604020202020204" pitchFamily="34" charset="0"/>
            </a:endParaRPr>
          </a:p>
          <a:p>
            <a:endParaRPr lang="en-US" sz="2798" dirty="0">
              <a:latin typeface="Arial" panose="020B0604020202020204" pitchFamily="34" charset="0"/>
              <a:cs typeface="Arial" panose="020B0604020202020204" pitchFamily="34" charset="0"/>
            </a:endParaRPr>
          </a:p>
          <a:p>
            <a:r>
              <a:rPr lang="en-US" sz="2798" dirty="0">
                <a:latin typeface="Arial" panose="020B0604020202020204" pitchFamily="34" charset="0"/>
                <a:cs typeface="Arial" panose="020B0604020202020204" pitchFamily="34" charset="0"/>
              </a:rPr>
              <a:t>SF</a:t>
            </a:r>
          </a:p>
          <a:p>
            <a:endParaRPr lang="en-US" sz="2798" dirty="0">
              <a:latin typeface="Arial" panose="020B0604020202020204" pitchFamily="34" charset="0"/>
              <a:cs typeface="Arial" panose="020B0604020202020204" pitchFamily="34" charset="0"/>
            </a:endParaRPr>
          </a:p>
          <a:p>
            <a:endParaRPr lang="en-US" sz="2798" dirty="0">
              <a:latin typeface="Arial" panose="020B0604020202020204" pitchFamily="34" charset="0"/>
              <a:cs typeface="Arial" panose="020B0604020202020204" pitchFamily="34" charset="0"/>
            </a:endParaRPr>
          </a:p>
          <a:p>
            <a:endParaRPr lang="en-US" sz="2798" dirty="0">
              <a:latin typeface="Arial" panose="020B0604020202020204" pitchFamily="34" charset="0"/>
              <a:cs typeface="Arial" panose="020B0604020202020204" pitchFamily="34" charset="0"/>
            </a:endParaRPr>
          </a:p>
          <a:p>
            <a:r>
              <a:rPr lang="en-US" sz="2798" dirty="0">
                <a:latin typeface="Arial" panose="020B0604020202020204" pitchFamily="34" charset="0"/>
                <a:cs typeface="Arial" panose="020B0604020202020204" pitchFamily="34" charset="0"/>
              </a:rPr>
              <a:t>IH</a:t>
            </a:r>
          </a:p>
          <a:p>
            <a:endParaRPr lang="en-US" sz="2798" dirty="0">
              <a:latin typeface="Arial" panose="020B0604020202020204" pitchFamily="34" charset="0"/>
              <a:cs typeface="Arial" panose="020B0604020202020204" pitchFamily="34" charset="0"/>
            </a:endParaRPr>
          </a:p>
          <a:p>
            <a:endParaRPr lang="en-US" sz="2798" dirty="0">
              <a:latin typeface="Arial" panose="020B0604020202020204" pitchFamily="34" charset="0"/>
              <a:cs typeface="Arial" panose="020B0604020202020204" pitchFamily="34" charset="0"/>
            </a:endParaRPr>
          </a:p>
          <a:p>
            <a:endParaRPr lang="en-US" sz="2798" dirty="0">
              <a:latin typeface="Arial" panose="020B0604020202020204" pitchFamily="34" charset="0"/>
              <a:cs typeface="Arial" panose="020B0604020202020204" pitchFamily="34" charset="0"/>
            </a:endParaRPr>
          </a:p>
          <a:p>
            <a:r>
              <a:rPr lang="en-US" sz="2798" dirty="0">
                <a:latin typeface="Arial" panose="020B0604020202020204" pitchFamily="34" charset="0"/>
                <a:cs typeface="Arial" panose="020B0604020202020204" pitchFamily="34" charset="0"/>
              </a:rPr>
              <a:t>SH</a:t>
            </a:r>
          </a:p>
        </p:txBody>
      </p:sp>
      <p:sp>
        <p:nvSpPr>
          <p:cNvPr id="256" name="TextBox 77">
            <a:extLst>
              <a:ext uri="{FF2B5EF4-FFF2-40B4-BE49-F238E27FC236}">
                <a16:creationId xmlns:a16="http://schemas.microsoft.com/office/drawing/2014/main" id="{5DA9C5E3-E0C1-4488-BB77-1EABF46AB382}"/>
              </a:ext>
            </a:extLst>
          </p:cNvPr>
          <p:cNvSpPr txBox="1"/>
          <p:nvPr/>
        </p:nvSpPr>
        <p:spPr>
          <a:xfrm>
            <a:off x="32192295" y="25463271"/>
            <a:ext cx="1169112" cy="522900"/>
          </a:xfrm>
          <a:prstGeom prst="rect">
            <a:avLst/>
          </a:prstGeom>
          <a:noFill/>
        </p:spPr>
        <p:txBody>
          <a:bodyPr wrap="square" rtlCol="0">
            <a:spAutoFit/>
          </a:bodyPr>
          <a:lstStyle/>
          <a:p>
            <a:r>
              <a:rPr lang="en-US" sz="2798" dirty="0">
                <a:latin typeface="Arial" panose="020B0604020202020204" pitchFamily="34" charset="0"/>
                <a:cs typeface="Arial" panose="020B0604020202020204" pitchFamily="34" charset="0"/>
              </a:rPr>
              <a:t>6 </a:t>
            </a:r>
            <a:r>
              <a:rPr lang="en-US" sz="2798" dirty="0" err="1">
                <a:latin typeface="Arial" panose="020B0604020202020204" pitchFamily="34" charset="0"/>
                <a:cs typeface="Arial" panose="020B0604020202020204" pitchFamily="34" charset="0"/>
              </a:rPr>
              <a:t>mos</a:t>
            </a:r>
            <a:endParaRPr lang="en-US" sz="2798" dirty="0">
              <a:latin typeface="Arial" panose="020B0604020202020204" pitchFamily="34" charset="0"/>
              <a:cs typeface="Arial" panose="020B0604020202020204" pitchFamily="34" charset="0"/>
            </a:endParaRPr>
          </a:p>
        </p:txBody>
      </p:sp>
      <p:sp>
        <p:nvSpPr>
          <p:cNvPr id="257" name="TextBox 77">
            <a:extLst>
              <a:ext uri="{FF2B5EF4-FFF2-40B4-BE49-F238E27FC236}">
                <a16:creationId xmlns:a16="http://schemas.microsoft.com/office/drawing/2014/main" id="{80832095-EB65-4773-A1EC-F56615E7D33E}"/>
              </a:ext>
            </a:extLst>
          </p:cNvPr>
          <p:cNvSpPr txBox="1"/>
          <p:nvPr/>
        </p:nvSpPr>
        <p:spPr>
          <a:xfrm>
            <a:off x="36269508" y="25463268"/>
            <a:ext cx="1371456" cy="522900"/>
          </a:xfrm>
          <a:prstGeom prst="rect">
            <a:avLst/>
          </a:prstGeom>
          <a:noFill/>
        </p:spPr>
        <p:txBody>
          <a:bodyPr wrap="square" rtlCol="0">
            <a:spAutoFit/>
          </a:bodyPr>
          <a:lstStyle/>
          <a:p>
            <a:r>
              <a:rPr lang="en-US" sz="2798" dirty="0">
                <a:latin typeface="Arial" panose="020B0604020202020204" pitchFamily="34" charset="0"/>
                <a:cs typeface="Arial" panose="020B0604020202020204" pitchFamily="34" charset="0"/>
              </a:rPr>
              <a:t>12 </a:t>
            </a:r>
            <a:r>
              <a:rPr lang="en-US" sz="2798" dirty="0" err="1">
                <a:latin typeface="Arial" panose="020B0604020202020204" pitchFamily="34" charset="0"/>
                <a:cs typeface="Arial" panose="020B0604020202020204" pitchFamily="34" charset="0"/>
              </a:rPr>
              <a:t>mos</a:t>
            </a:r>
            <a:endParaRPr lang="en-US" sz="2798" dirty="0">
              <a:latin typeface="Arial" panose="020B0604020202020204" pitchFamily="34" charset="0"/>
              <a:cs typeface="Arial" panose="020B0604020202020204" pitchFamily="34" charset="0"/>
            </a:endParaRPr>
          </a:p>
        </p:txBody>
      </p:sp>
      <p:sp>
        <p:nvSpPr>
          <p:cNvPr id="258" name="TextBox 257">
            <a:extLst>
              <a:ext uri="{FF2B5EF4-FFF2-40B4-BE49-F238E27FC236}">
                <a16:creationId xmlns:a16="http://schemas.microsoft.com/office/drawing/2014/main" id="{BBD0FD92-99EB-4CA5-8A06-B71ECE023808}"/>
              </a:ext>
            </a:extLst>
          </p:cNvPr>
          <p:cNvSpPr txBox="1"/>
          <p:nvPr/>
        </p:nvSpPr>
        <p:spPr>
          <a:xfrm>
            <a:off x="36328656" y="14619905"/>
            <a:ext cx="4026422" cy="1015663"/>
          </a:xfrm>
          <a:prstGeom prst="rect">
            <a:avLst/>
          </a:prstGeom>
          <a:noFill/>
        </p:spPr>
        <p:txBody>
          <a:bodyPr wrap="square" rtlCol="0">
            <a:spAutoFit/>
          </a:bodyPr>
          <a:lstStyle/>
          <a:p>
            <a:pPr algn="ctr"/>
            <a:r>
              <a:rPr lang="en-US" sz="3000" dirty="0">
                <a:latin typeface="Arial" panose="020B0604020202020204" pitchFamily="34" charset="0"/>
                <a:cs typeface="Arial" panose="020B0604020202020204" pitchFamily="34" charset="0"/>
              </a:rPr>
              <a:t>SF &lt; SH, </a:t>
            </a:r>
            <a:r>
              <a:rPr lang="en-US" sz="3000" i="1" dirty="0">
                <a:latin typeface="Arial" panose="020B0604020202020204" pitchFamily="34" charset="0"/>
                <a:cs typeface="Arial" panose="020B0604020202020204" pitchFamily="34" charset="0"/>
              </a:rPr>
              <a:t>p </a:t>
            </a:r>
            <a:r>
              <a:rPr lang="en-US" sz="3000" dirty="0">
                <a:latin typeface="Arial" panose="020B0604020202020204" pitchFamily="34" charset="0"/>
                <a:cs typeface="Arial" panose="020B0604020202020204" pitchFamily="34" charset="0"/>
              </a:rPr>
              <a:t>&lt; .0001</a:t>
            </a:r>
          </a:p>
          <a:p>
            <a:pPr algn="ctr"/>
            <a:r>
              <a:rPr lang="en-US" sz="3000" dirty="0">
                <a:latin typeface="Arial" panose="020B0604020202020204" pitchFamily="34" charset="0"/>
                <a:cs typeface="Arial" panose="020B0604020202020204" pitchFamily="34" charset="0"/>
              </a:rPr>
              <a:t>IH &lt; SH, </a:t>
            </a:r>
            <a:r>
              <a:rPr lang="en-US" sz="3000" i="1" dirty="0">
                <a:latin typeface="Arial" panose="020B0604020202020204" pitchFamily="34" charset="0"/>
                <a:cs typeface="Arial" panose="020B0604020202020204" pitchFamily="34" charset="0"/>
              </a:rPr>
              <a:t>p</a:t>
            </a:r>
            <a:r>
              <a:rPr lang="en-US" sz="3000" dirty="0">
                <a:latin typeface="Arial" panose="020B0604020202020204" pitchFamily="34" charset="0"/>
                <a:cs typeface="Arial" panose="020B0604020202020204" pitchFamily="34" charset="0"/>
              </a:rPr>
              <a:t> &lt; .0001</a:t>
            </a:r>
          </a:p>
        </p:txBody>
      </p:sp>
      <p:sp>
        <p:nvSpPr>
          <p:cNvPr id="259" name="TextBox 258">
            <a:extLst>
              <a:ext uri="{FF2B5EF4-FFF2-40B4-BE49-F238E27FC236}">
                <a16:creationId xmlns:a16="http://schemas.microsoft.com/office/drawing/2014/main" id="{8A6C5EA7-040D-4C19-9704-0C191AE7A8C3}"/>
              </a:ext>
            </a:extLst>
          </p:cNvPr>
          <p:cNvSpPr txBox="1"/>
          <p:nvPr/>
        </p:nvSpPr>
        <p:spPr>
          <a:xfrm>
            <a:off x="31490655" y="14581658"/>
            <a:ext cx="4026422" cy="1015663"/>
          </a:xfrm>
          <a:prstGeom prst="rect">
            <a:avLst/>
          </a:prstGeom>
          <a:noFill/>
        </p:spPr>
        <p:txBody>
          <a:bodyPr wrap="square" rtlCol="0">
            <a:spAutoFit/>
          </a:bodyPr>
          <a:lstStyle/>
          <a:p>
            <a:pPr algn="ctr"/>
            <a:r>
              <a:rPr lang="en-US" sz="3000" dirty="0">
                <a:latin typeface="Arial" panose="020B0604020202020204" pitchFamily="34" charset="0"/>
                <a:cs typeface="Arial" panose="020B0604020202020204" pitchFamily="34" charset="0"/>
              </a:rPr>
              <a:t>IF &lt; SF, </a:t>
            </a:r>
            <a:r>
              <a:rPr lang="en-US" sz="3000" i="1" dirty="0">
                <a:latin typeface="Arial" panose="020B0604020202020204" pitchFamily="34" charset="0"/>
                <a:cs typeface="Arial" panose="020B0604020202020204" pitchFamily="34" charset="0"/>
              </a:rPr>
              <a:t>p =</a:t>
            </a:r>
            <a:r>
              <a:rPr lang="en-US" sz="3000" dirty="0">
                <a:latin typeface="Arial" panose="020B0604020202020204" pitchFamily="34" charset="0"/>
                <a:cs typeface="Arial" panose="020B0604020202020204" pitchFamily="34" charset="0"/>
              </a:rPr>
              <a:t> .0126</a:t>
            </a:r>
          </a:p>
          <a:p>
            <a:pPr algn="ctr"/>
            <a:r>
              <a:rPr lang="en-US" sz="3000" dirty="0">
                <a:latin typeface="Arial" panose="020B0604020202020204" pitchFamily="34" charset="0"/>
                <a:cs typeface="Arial" panose="020B0604020202020204" pitchFamily="34" charset="0"/>
              </a:rPr>
              <a:t>IH &lt; SH, </a:t>
            </a:r>
            <a:r>
              <a:rPr lang="en-US" sz="3000" i="1" dirty="0">
                <a:latin typeface="Arial" panose="020B0604020202020204" pitchFamily="34" charset="0"/>
                <a:cs typeface="Arial" panose="020B0604020202020204" pitchFamily="34" charset="0"/>
              </a:rPr>
              <a:t>p</a:t>
            </a:r>
            <a:r>
              <a:rPr lang="en-US" sz="3000" dirty="0">
                <a:latin typeface="Arial" panose="020B0604020202020204" pitchFamily="34" charset="0"/>
                <a:cs typeface="Arial" panose="020B0604020202020204" pitchFamily="34" charset="0"/>
              </a:rPr>
              <a:t> = .0092</a:t>
            </a:r>
          </a:p>
        </p:txBody>
      </p:sp>
      <p:grpSp>
        <p:nvGrpSpPr>
          <p:cNvPr id="61" name="Group 60">
            <a:extLst>
              <a:ext uri="{FF2B5EF4-FFF2-40B4-BE49-F238E27FC236}">
                <a16:creationId xmlns:a16="http://schemas.microsoft.com/office/drawing/2014/main" id="{AF935649-1B08-4FD0-99E4-876C6A4A74A0}"/>
              </a:ext>
            </a:extLst>
          </p:cNvPr>
          <p:cNvGrpSpPr/>
          <p:nvPr/>
        </p:nvGrpSpPr>
        <p:grpSpPr>
          <a:xfrm>
            <a:off x="42145627" y="9085839"/>
            <a:ext cx="403862" cy="5124451"/>
            <a:chOff x="42145628" y="9085841"/>
            <a:chExt cx="403860" cy="5124450"/>
          </a:xfrm>
        </p:grpSpPr>
        <p:cxnSp>
          <p:nvCxnSpPr>
            <p:cNvPr id="59" name="Straight Connector 58">
              <a:extLst>
                <a:ext uri="{FF2B5EF4-FFF2-40B4-BE49-F238E27FC236}">
                  <a16:creationId xmlns:a16="http://schemas.microsoft.com/office/drawing/2014/main" id="{AE28A348-DFD6-4485-BD1B-D5EAE75D4529}"/>
                </a:ext>
              </a:extLst>
            </p:cNvPr>
            <p:cNvCxnSpPr>
              <a:cxnSpLocks/>
            </p:cNvCxnSpPr>
            <p:nvPr/>
          </p:nvCxnSpPr>
          <p:spPr>
            <a:xfrm>
              <a:off x="42145628" y="9085841"/>
              <a:ext cx="365760" cy="0"/>
            </a:xfrm>
            <a:prstGeom prst="line">
              <a:avLst/>
            </a:prstGeom>
            <a:ln w="38100"/>
          </p:spPr>
          <p:style>
            <a:lnRef idx="3">
              <a:schemeClr val="dk1"/>
            </a:lnRef>
            <a:fillRef idx="0">
              <a:schemeClr val="dk1"/>
            </a:fillRef>
            <a:effectRef idx="2">
              <a:schemeClr val="dk1"/>
            </a:effectRef>
            <a:fontRef idx="minor">
              <a:schemeClr val="tx1"/>
            </a:fontRef>
          </p:style>
        </p:cxnSp>
        <p:cxnSp>
          <p:nvCxnSpPr>
            <p:cNvPr id="268" name="Straight Connector 267">
              <a:extLst>
                <a:ext uri="{FF2B5EF4-FFF2-40B4-BE49-F238E27FC236}">
                  <a16:creationId xmlns:a16="http://schemas.microsoft.com/office/drawing/2014/main" id="{CBD2B481-E09C-4AF9-9451-5D4CDF9ED867}"/>
                </a:ext>
              </a:extLst>
            </p:cNvPr>
            <p:cNvCxnSpPr>
              <a:cxnSpLocks/>
            </p:cNvCxnSpPr>
            <p:nvPr/>
          </p:nvCxnSpPr>
          <p:spPr>
            <a:xfrm>
              <a:off x="42183728" y="10819391"/>
              <a:ext cx="365760"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69" name="Straight Connector 268">
              <a:extLst>
                <a:ext uri="{FF2B5EF4-FFF2-40B4-BE49-F238E27FC236}">
                  <a16:creationId xmlns:a16="http://schemas.microsoft.com/office/drawing/2014/main" id="{556CE778-36E9-4147-A155-3B2B3EC7688C}"/>
                </a:ext>
              </a:extLst>
            </p:cNvPr>
            <p:cNvCxnSpPr>
              <a:cxnSpLocks/>
            </p:cNvCxnSpPr>
            <p:nvPr/>
          </p:nvCxnSpPr>
          <p:spPr>
            <a:xfrm>
              <a:off x="42145628" y="12514841"/>
              <a:ext cx="365760" cy="0"/>
            </a:xfrm>
            <a:prstGeom prst="line">
              <a:avLst/>
            </a:prstGeom>
            <a:ln w="38100">
              <a:solidFill>
                <a:srgbClr val="4141FF"/>
              </a:solidFill>
            </a:ln>
          </p:spPr>
          <p:style>
            <a:lnRef idx="3">
              <a:schemeClr val="accent1"/>
            </a:lnRef>
            <a:fillRef idx="0">
              <a:schemeClr val="accent1"/>
            </a:fillRef>
            <a:effectRef idx="2">
              <a:schemeClr val="accent1"/>
            </a:effectRef>
            <a:fontRef idx="minor">
              <a:schemeClr val="tx1"/>
            </a:fontRef>
          </p:style>
        </p:cxnSp>
        <p:cxnSp>
          <p:nvCxnSpPr>
            <p:cNvPr id="270" name="Straight Connector 269">
              <a:extLst>
                <a:ext uri="{FF2B5EF4-FFF2-40B4-BE49-F238E27FC236}">
                  <a16:creationId xmlns:a16="http://schemas.microsoft.com/office/drawing/2014/main" id="{320917FA-C747-43D4-B67F-A98C25A458B5}"/>
                </a:ext>
              </a:extLst>
            </p:cNvPr>
            <p:cNvCxnSpPr>
              <a:cxnSpLocks/>
            </p:cNvCxnSpPr>
            <p:nvPr/>
          </p:nvCxnSpPr>
          <p:spPr>
            <a:xfrm>
              <a:off x="42164678" y="14210291"/>
              <a:ext cx="365760" cy="0"/>
            </a:xfrm>
            <a:prstGeom prst="line">
              <a:avLst/>
            </a:prstGeom>
            <a:ln w="38100">
              <a:solidFill>
                <a:srgbClr val="58AC58"/>
              </a:solidFill>
            </a:ln>
          </p:spPr>
          <p:style>
            <a:lnRef idx="3">
              <a:schemeClr val="dk1"/>
            </a:lnRef>
            <a:fillRef idx="0">
              <a:schemeClr val="dk1"/>
            </a:fillRef>
            <a:effectRef idx="2">
              <a:schemeClr val="dk1"/>
            </a:effectRef>
            <a:fontRef idx="minor">
              <a:schemeClr val="tx1"/>
            </a:fontRef>
          </p:style>
        </p:cxnSp>
      </p:grpSp>
      <p:grpSp>
        <p:nvGrpSpPr>
          <p:cNvPr id="271" name="Group 270">
            <a:extLst>
              <a:ext uri="{FF2B5EF4-FFF2-40B4-BE49-F238E27FC236}">
                <a16:creationId xmlns:a16="http://schemas.microsoft.com/office/drawing/2014/main" id="{B9FE0066-931C-44D1-8F6E-21A1EA1AF6B0}"/>
              </a:ext>
            </a:extLst>
          </p:cNvPr>
          <p:cNvGrpSpPr/>
          <p:nvPr/>
        </p:nvGrpSpPr>
        <p:grpSpPr>
          <a:xfrm>
            <a:off x="42015835" y="17594727"/>
            <a:ext cx="403862" cy="5124451"/>
            <a:chOff x="42145628" y="9085841"/>
            <a:chExt cx="403860" cy="5124450"/>
          </a:xfrm>
        </p:grpSpPr>
        <p:cxnSp>
          <p:nvCxnSpPr>
            <p:cNvPr id="272" name="Straight Connector 271">
              <a:extLst>
                <a:ext uri="{FF2B5EF4-FFF2-40B4-BE49-F238E27FC236}">
                  <a16:creationId xmlns:a16="http://schemas.microsoft.com/office/drawing/2014/main" id="{171C38DE-36A2-4FD9-BE66-608FFC689BE7}"/>
                </a:ext>
              </a:extLst>
            </p:cNvPr>
            <p:cNvCxnSpPr>
              <a:cxnSpLocks/>
            </p:cNvCxnSpPr>
            <p:nvPr/>
          </p:nvCxnSpPr>
          <p:spPr>
            <a:xfrm>
              <a:off x="42145628" y="9085841"/>
              <a:ext cx="365760" cy="0"/>
            </a:xfrm>
            <a:prstGeom prst="line">
              <a:avLst/>
            </a:prstGeom>
            <a:ln w="38100"/>
          </p:spPr>
          <p:style>
            <a:lnRef idx="3">
              <a:schemeClr val="dk1"/>
            </a:lnRef>
            <a:fillRef idx="0">
              <a:schemeClr val="dk1"/>
            </a:fillRef>
            <a:effectRef idx="2">
              <a:schemeClr val="dk1"/>
            </a:effectRef>
            <a:fontRef idx="minor">
              <a:schemeClr val="tx1"/>
            </a:fontRef>
          </p:style>
        </p:cxnSp>
        <p:cxnSp>
          <p:nvCxnSpPr>
            <p:cNvPr id="273" name="Straight Connector 272">
              <a:extLst>
                <a:ext uri="{FF2B5EF4-FFF2-40B4-BE49-F238E27FC236}">
                  <a16:creationId xmlns:a16="http://schemas.microsoft.com/office/drawing/2014/main" id="{E325799C-C3EF-4E5E-A4D7-2082D08F6226}"/>
                </a:ext>
              </a:extLst>
            </p:cNvPr>
            <p:cNvCxnSpPr>
              <a:cxnSpLocks/>
            </p:cNvCxnSpPr>
            <p:nvPr/>
          </p:nvCxnSpPr>
          <p:spPr>
            <a:xfrm>
              <a:off x="42183728" y="10819391"/>
              <a:ext cx="365760"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74" name="Straight Connector 273">
              <a:extLst>
                <a:ext uri="{FF2B5EF4-FFF2-40B4-BE49-F238E27FC236}">
                  <a16:creationId xmlns:a16="http://schemas.microsoft.com/office/drawing/2014/main" id="{8FD72917-7167-4E68-B45F-D63ACD674FC4}"/>
                </a:ext>
              </a:extLst>
            </p:cNvPr>
            <p:cNvCxnSpPr>
              <a:cxnSpLocks/>
            </p:cNvCxnSpPr>
            <p:nvPr/>
          </p:nvCxnSpPr>
          <p:spPr>
            <a:xfrm>
              <a:off x="42145628" y="12514841"/>
              <a:ext cx="365760" cy="0"/>
            </a:xfrm>
            <a:prstGeom prst="line">
              <a:avLst/>
            </a:prstGeom>
            <a:ln w="38100">
              <a:solidFill>
                <a:srgbClr val="4141FF"/>
              </a:solidFill>
            </a:ln>
          </p:spPr>
          <p:style>
            <a:lnRef idx="3">
              <a:schemeClr val="accent1"/>
            </a:lnRef>
            <a:fillRef idx="0">
              <a:schemeClr val="accent1"/>
            </a:fillRef>
            <a:effectRef idx="2">
              <a:schemeClr val="accent1"/>
            </a:effectRef>
            <a:fontRef idx="minor">
              <a:schemeClr val="tx1"/>
            </a:fontRef>
          </p:style>
        </p:cxnSp>
        <p:cxnSp>
          <p:nvCxnSpPr>
            <p:cNvPr id="275" name="Straight Connector 274">
              <a:extLst>
                <a:ext uri="{FF2B5EF4-FFF2-40B4-BE49-F238E27FC236}">
                  <a16:creationId xmlns:a16="http://schemas.microsoft.com/office/drawing/2014/main" id="{ABB2C195-4FC3-457B-8D67-851DDE04456C}"/>
                </a:ext>
              </a:extLst>
            </p:cNvPr>
            <p:cNvCxnSpPr>
              <a:cxnSpLocks/>
            </p:cNvCxnSpPr>
            <p:nvPr/>
          </p:nvCxnSpPr>
          <p:spPr>
            <a:xfrm>
              <a:off x="42164678" y="14210291"/>
              <a:ext cx="365760" cy="0"/>
            </a:xfrm>
            <a:prstGeom prst="line">
              <a:avLst/>
            </a:prstGeom>
            <a:ln w="38100">
              <a:solidFill>
                <a:srgbClr val="58AC58"/>
              </a:solidFill>
            </a:ln>
          </p:spPr>
          <p:style>
            <a:lnRef idx="3">
              <a:schemeClr val="dk1"/>
            </a:lnRef>
            <a:fillRef idx="0">
              <a:schemeClr val="dk1"/>
            </a:fillRef>
            <a:effectRef idx="2">
              <a:schemeClr val="dk1"/>
            </a:effectRef>
            <a:fontRef idx="minor">
              <a:schemeClr val="tx1"/>
            </a:fontRef>
          </p:style>
        </p:cxnSp>
      </p:grpSp>
      <p:sp>
        <p:nvSpPr>
          <p:cNvPr id="122" name="TextBox 121">
            <a:extLst>
              <a:ext uri="{FF2B5EF4-FFF2-40B4-BE49-F238E27FC236}">
                <a16:creationId xmlns:a16="http://schemas.microsoft.com/office/drawing/2014/main" id="{3A747608-E403-42E3-AC36-B20BDFF32DFD}"/>
              </a:ext>
            </a:extLst>
          </p:cNvPr>
          <p:cNvSpPr txBox="1"/>
          <p:nvPr/>
        </p:nvSpPr>
        <p:spPr>
          <a:xfrm>
            <a:off x="42106050" y="26286771"/>
            <a:ext cx="701414" cy="5689699"/>
          </a:xfrm>
          <a:prstGeom prst="rect">
            <a:avLst/>
          </a:prstGeom>
          <a:noFill/>
        </p:spPr>
        <p:txBody>
          <a:bodyPr wrap="square" rtlCol="0">
            <a:spAutoFit/>
          </a:bodyPr>
          <a:lstStyle/>
          <a:p>
            <a:r>
              <a:rPr lang="en-US" sz="2798" dirty="0">
                <a:latin typeface="Arial" panose="020B0604020202020204" pitchFamily="34" charset="0"/>
                <a:cs typeface="Arial" panose="020B0604020202020204" pitchFamily="34" charset="0"/>
              </a:rPr>
              <a:t>IF</a:t>
            </a:r>
          </a:p>
          <a:p>
            <a:endParaRPr lang="en-US" sz="2798" dirty="0">
              <a:latin typeface="Arial" panose="020B0604020202020204" pitchFamily="34" charset="0"/>
              <a:cs typeface="Arial" panose="020B0604020202020204" pitchFamily="34" charset="0"/>
            </a:endParaRPr>
          </a:p>
          <a:p>
            <a:endParaRPr lang="en-US" sz="2798" dirty="0">
              <a:latin typeface="Arial" panose="020B0604020202020204" pitchFamily="34" charset="0"/>
              <a:cs typeface="Arial" panose="020B0604020202020204" pitchFamily="34" charset="0"/>
            </a:endParaRPr>
          </a:p>
          <a:p>
            <a:endParaRPr lang="en-US" sz="2798" dirty="0">
              <a:latin typeface="Arial" panose="020B0604020202020204" pitchFamily="34" charset="0"/>
              <a:cs typeface="Arial" panose="020B0604020202020204" pitchFamily="34" charset="0"/>
            </a:endParaRPr>
          </a:p>
          <a:p>
            <a:r>
              <a:rPr lang="en-US" sz="2798" dirty="0">
                <a:latin typeface="Arial" panose="020B0604020202020204" pitchFamily="34" charset="0"/>
                <a:cs typeface="Arial" panose="020B0604020202020204" pitchFamily="34" charset="0"/>
              </a:rPr>
              <a:t>SF</a:t>
            </a:r>
          </a:p>
          <a:p>
            <a:endParaRPr lang="en-US" sz="2798" dirty="0">
              <a:latin typeface="Arial" panose="020B0604020202020204" pitchFamily="34" charset="0"/>
              <a:cs typeface="Arial" panose="020B0604020202020204" pitchFamily="34" charset="0"/>
            </a:endParaRPr>
          </a:p>
          <a:p>
            <a:endParaRPr lang="en-US" sz="2798" dirty="0">
              <a:latin typeface="Arial" panose="020B0604020202020204" pitchFamily="34" charset="0"/>
              <a:cs typeface="Arial" panose="020B0604020202020204" pitchFamily="34" charset="0"/>
            </a:endParaRPr>
          </a:p>
          <a:p>
            <a:endParaRPr lang="en-US" sz="2798" dirty="0">
              <a:latin typeface="Arial" panose="020B0604020202020204" pitchFamily="34" charset="0"/>
              <a:cs typeface="Arial" panose="020B0604020202020204" pitchFamily="34" charset="0"/>
            </a:endParaRPr>
          </a:p>
          <a:p>
            <a:r>
              <a:rPr lang="en-US" sz="2798" dirty="0">
                <a:latin typeface="Arial" panose="020B0604020202020204" pitchFamily="34" charset="0"/>
                <a:cs typeface="Arial" panose="020B0604020202020204" pitchFamily="34" charset="0"/>
              </a:rPr>
              <a:t>IH</a:t>
            </a:r>
          </a:p>
          <a:p>
            <a:endParaRPr lang="en-US" sz="2798" dirty="0">
              <a:latin typeface="Arial" panose="020B0604020202020204" pitchFamily="34" charset="0"/>
              <a:cs typeface="Arial" panose="020B0604020202020204" pitchFamily="34" charset="0"/>
            </a:endParaRPr>
          </a:p>
          <a:p>
            <a:endParaRPr lang="en-US" sz="2798" dirty="0">
              <a:latin typeface="Arial" panose="020B0604020202020204" pitchFamily="34" charset="0"/>
              <a:cs typeface="Arial" panose="020B0604020202020204" pitchFamily="34" charset="0"/>
            </a:endParaRPr>
          </a:p>
          <a:p>
            <a:endParaRPr lang="en-US" sz="2798" dirty="0">
              <a:latin typeface="Arial" panose="020B0604020202020204" pitchFamily="34" charset="0"/>
              <a:cs typeface="Arial" panose="020B0604020202020204" pitchFamily="34" charset="0"/>
            </a:endParaRPr>
          </a:p>
          <a:p>
            <a:r>
              <a:rPr lang="en-US" sz="2798" dirty="0">
                <a:latin typeface="Arial" panose="020B0604020202020204" pitchFamily="34" charset="0"/>
                <a:cs typeface="Arial" panose="020B0604020202020204" pitchFamily="34" charset="0"/>
              </a:rPr>
              <a:t>SH</a:t>
            </a:r>
          </a:p>
        </p:txBody>
      </p:sp>
      <p:grpSp>
        <p:nvGrpSpPr>
          <p:cNvPr id="123" name="Group 122">
            <a:extLst>
              <a:ext uri="{FF2B5EF4-FFF2-40B4-BE49-F238E27FC236}">
                <a16:creationId xmlns:a16="http://schemas.microsoft.com/office/drawing/2014/main" id="{1AF7B0E8-B7D8-4B69-B53A-83680BB70F2B}"/>
              </a:ext>
            </a:extLst>
          </p:cNvPr>
          <p:cNvGrpSpPr/>
          <p:nvPr/>
        </p:nvGrpSpPr>
        <p:grpSpPr>
          <a:xfrm>
            <a:off x="42209341" y="26206931"/>
            <a:ext cx="403862" cy="5124451"/>
            <a:chOff x="42145628" y="9085841"/>
            <a:chExt cx="403860" cy="5124450"/>
          </a:xfrm>
        </p:grpSpPr>
        <p:cxnSp>
          <p:nvCxnSpPr>
            <p:cNvPr id="124" name="Straight Connector 123">
              <a:extLst>
                <a:ext uri="{FF2B5EF4-FFF2-40B4-BE49-F238E27FC236}">
                  <a16:creationId xmlns:a16="http://schemas.microsoft.com/office/drawing/2014/main" id="{026560E6-5F33-46E2-A361-9D2CB2443D54}"/>
                </a:ext>
              </a:extLst>
            </p:cNvPr>
            <p:cNvCxnSpPr>
              <a:cxnSpLocks/>
            </p:cNvCxnSpPr>
            <p:nvPr/>
          </p:nvCxnSpPr>
          <p:spPr>
            <a:xfrm>
              <a:off x="42145628" y="9085841"/>
              <a:ext cx="365760" cy="0"/>
            </a:xfrm>
            <a:prstGeom prst="line">
              <a:avLst/>
            </a:prstGeom>
            <a:ln w="38100"/>
          </p:spPr>
          <p:style>
            <a:lnRef idx="3">
              <a:schemeClr val="dk1"/>
            </a:lnRef>
            <a:fillRef idx="0">
              <a:schemeClr val="dk1"/>
            </a:fillRef>
            <a:effectRef idx="2">
              <a:schemeClr val="dk1"/>
            </a:effectRef>
            <a:fontRef idx="minor">
              <a:schemeClr val="tx1"/>
            </a:fontRef>
          </p:style>
        </p:cxnSp>
        <p:cxnSp>
          <p:nvCxnSpPr>
            <p:cNvPr id="125" name="Straight Connector 124">
              <a:extLst>
                <a:ext uri="{FF2B5EF4-FFF2-40B4-BE49-F238E27FC236}">
                  <a16:creationId xmlns:a16="http://schemas.microsoft.com/office/drawing/2014/main" id="{74BBF2AE-D501-4994-A7DB-1EB7DF129898}"/>
                </a:ext>
              </a:extLst>
            </p:cNvPr>
            <p:cNvCxnSpPr>
              <a:cxnSpLocks/>
            </p:cNvCxnSpPr>
            <p:nvPr/>
          </p:nvCxnSpPr>
          <p:spPr>
            <a:xfrm>
              <a:off x="42183728" y="10819391"/>
              <a:ext cx="365760"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126" name="Straight Connector 125">
              <a:extLst>
                <a:ext uri="{FF2B5EF4-FFF2-40B4-BE49-F238E27FC236}">
                  <a16:creationId xmlns:a16="http://schemas.microsoft.com/office/drawing/2014/main" id="{AC1BBB18-B3E5-45B5-A186-AED4F3CCD124}"/>
                </a:ext>
              </a:extLst>
            </p:cNvPr>
            <p:cNvCxnSpPr>
              <a:cxnSpLocks/>
            </p:cNvCxnSpPr>
            <p:nvPr/>
          </p:nvCxnSpPr>
          <p:spPr>
            <a:xfrm>
              <a:off x="42145628" y="12514841"/>
              <a:ext cx="365760" cy="0"/>
            </a:xfrm>
            <a:prstGeom prst="line">
              <a:avLst/>
            </a:prstGeom>
            <a:ln w="38100">
              <a:solidFill>
                <a:srgbClr val="4141FF"/>
              </a:solidFill>
            </a:ln>
          </p:spPr>
          <p:style>
            <a:lnRef idx="3">
              <a:schemeClr val="accent1"/>
            </a:lnRef>
            <a:fillRef idx="0">
              <a:schemeClr val="accent1"/>
            </a:fillRef>
            <a:effectRef idx="2">
              <a:schemeClr val="accent1"/>
            </a:effectRef>
            <a:fontRef idx="minor">
              <a:schemeClr val="tx1"/>
            </a:fontRef>
          </p:style>
        </p:cxnSp>
        <p:cxnSp>
          <p:nvCxnSpPr>
            <p:cNvPr id="128" name="Straight Connector 127">
              <a:extLst>
                <a:ext uri="{FF2B5EF4-FFF2-40B4-BE49-F238E27FC236}">
                  <a16:creationId xmlns:a16="http://schemas.microsoft.com/office/drawing/2014/main" id="{835DD802-254B-48CA-9486-A639BF1A9FBC}"/>
                </a:ext>
              </a:extLst>
            </p:cNvPr>
            <p:cNvCxnSpPr>
              <a:cxnSpLocks/>
            </p:cNvCxnSpPr>
            <p:nvPr/>
          </p:nvCxnSpPr>
          <p:spPr>
            <a:xfrm>
              <a:off x="42164678" y="14210291"/>
              <a:ext cx="365760" cy="0"/>
            </a:xfrm>
            <a:prstGeom prst="line">
              <a:avLst/>
            </a:prstGeom>
            <a:ln w="38100">
              <a:solidFill>
                <a:srgbClr val="58AC58"/>
              </a:solidFill>
            </a:ln>
          </p:spPr>
          <p:style>
            <a:lnRef idx="3">
              <a:schemeClr val="dk1"/>
            </a:lnRef>
            <a:fillRef idx="0">
              <a:schemeClr val="dk1"/>
            </a:fillRef>
            <a:effectRef idx="2">
              <a:schemeClr val="dk1"/>
            </a:effectRef>
            <a:fontRef idx="minor">
              <a:schemeClr val="tx1"/>
            </a:fontRef>
          </p:style>
        </p:cxnSp>
      </p:grpSp>
      <p:sp>
        <p:nvSpPr>
          <p:cNvPr id="121" name="TextBox 120">
            <a:extLst>
              <a:ext uri="{FF2B5EF4-FFF2-40B4-BE49-F238E27FC236}">
                <a16:creationId xmlns:a16="http://schemas.microsoft.com/office/drawing/2014/main" id="{1D5BD66E-DE0A-4398-833D-E6D4DA6C11F7}"/>
              </a:ext>
            </a:extLst>
          </p:cNvPr>
          <p:cNvSpPr txBox="1"/>
          <p:nvPr/>
        </p:nvSpPr>
        <p:spPr>
          <a:xfrm>
            <a:off x="15583921" y="19947809"/>
            <a:ext cx="13249656" cy="521443"/>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lIns="182880" rtlCol="0" anchor="ctr" anchorCtr="0">
            <a:noAutofit/>
          </a:bodyPr>
          <a:lstStyle/>
          <a:p>
            <a:pPr algn="ctr"/>
            <a:r>
              <a:rPr lang="en-GB" sz="2400" b="1" dirty="0">
                <a:solidFill>
                  <a:schemeClr val="tx1"/>
                </a:solidFill>
                <a:latin typeface="Arial" panose="020B0604020202020204" pitchFamily="34" charset="0"/>
                <a:cs typeface="Arial" panose="020B0604020202020204" pitchFamily="34" charset="0"/>
              </a:rPr>
              <a:t>P1</a:t>
            </a:r>
          </a:p>
        </p:txBody>
      </p:sp>
      <p:sp>
        <p:nvSpPr>
          <p:cNvPr id="153" name="TextBox 152">
            <a:extLst>
              <a:ext uri="{FF2B5EF4-FFF2-40B4-BE49-F238E27FC236}">
                <a16:creationId xmlns:a16="http://schemas.microsoft.com/office/drawing/2014/main" id="{33790A16-A322-4922-B24D-59F6A8E88089}"/>
              </a:ext>
            </a:extLst>
          </p:cNvPr>
          <p:cNvSpPr txBox="1"/>
          <p:nvPr/>
        </p:nvSpPr>
        <p:spPr>
          <a:xfrm>
            <a:off x="15426739" y="23827569"/>
            <a:ext cx="13249656" cy="521443"/>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lIns="182880" rtlCol="0" anchor="ctr" anchorCtr="0">
            <a:noAutofit/>
          </a:bodyPr>
          <a:lstStyle/>
          <a:p>
            <a:pPr algn="ctr"/>
            <a:r>
              <a:rPr lang="en-GB" sz="2400" b="1" dirty="0">
                <a:solidFill>
                  <a:schemeClr val="tx1"/>
                </a:solidFill>
                <a:latin typeface="Arial" panose="020B0604020202020204" pitchFamily="34" charset="0"/>
                <a:cs typeface="Arial" panose="020B0604020202020204" pitchFamily="34" charset="0"/>
              </a:rPr>
              <a:t>N290</a:t>
            </a:r>
          </a:p>
        </p:txBody>
      </p:sp>
      <p:grpSp>
        <p:nvGrpSpPr>
          <p:cNvPr id="17" name="Group 16">
            <a:extLst>
              <a:ext uri="{FF2B5EF4-FFF2-40B4-BE49-F238E27FC236}">
                <a16:creationId xmlns:a16="http://schemas.microsoft.com/office/drawing/2014/main" id="{A20AF1D0-43B0-4B65-8160-EF69C99D8BFD}"/>
              </a:ext>
            </a:extLst>
          </p:cNvPr>
          <p:cNvGrpSpPr/>
          <p:nvPr/>
        </p:nvGrpSpPr>
        <p:grpSpPr>
          <a:xfrm>
            <a:off x="15538039" y="20716651"/>
            <a:ext cx="12508458" cy="2984989"/>
            <a:chOff x="15592138" y="21020569"/>
            <a:chExt cx="12508458" cy="2984989"/>
          </a:xfrm>
        </p:grpSpPr>
        <p:pic>
          <p:nvPicPr>
            <p:cNvPr id="156" name="Picture 2" descr="The SGPanel Procedure">
              <a:extLst>
                <a:ext uri="{FF2B5EF4-FFF2-40B4-BE49-F238E27FC236}">
                  <a16:creationId xmlns:a16="http://schemas.microsoft.com/office/drawing/2014/main" id="{CC33FA0C-50DD-437E-8EF5-3B3195788ADA}"/>
                </a:ext>
              </a:extLst>
            </p:cNvPr>
            <p:cNvPicPr>
              <a:picLocks noChangeAspect="1" noChangeArrowheads="1"/>
            </p:cNvPicPr>
            <p:nvPr/>
          </p:nvPicPr>
          <p:blipFill rotWithShape="1">
            <a:blip r:embed="rId41">
              <a:extLst>
                <a:ext uri="{28A0092B-C50C-407E-A947-70E740481C1C}">
                  <a14:useLocalDpi xmlns:a14="http://schemas.microsoft.com/office/drawing/2010/main" val="0"/>
                </a:ext>
              </a:extLst>
            </a:blip>
            <a:srcRect l="1112" t="13126" r="66363" b="15464"/>
            <a:stretch/>
          </p:blipFill>
          <p:spPr bwMode="auto">
            <a:xfrm>
              <a:off x="21894045" y="21020569"/>
              <a:ext cx="2412791" cy="2648747"/>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4" descr="The SGPanel Procedure">
              <a:extLst>
                <a:ext uri="{FF2B5EF4-FFF2-40B4-BE49-F238E27FC236}">
                  <a16:creationId xmlns:a16="http://schemas.microsoft.com/office/drawing/2014/main" id="{D6CC2327-E85B-439C-9001-708B1CF06F13}"/>
                </a:ext>
              </a:extLst>
            </p:cNvPr>
            <p:cNvPicPr>
              <a:picLocks noChangeAspect="1" noChangeArrowheads="1"/>
            </p:cNvPicPr>
            <p:nvPr/>
          </p:nvPicPr>
          <p:blipFill rotWithShape="1">
            <a:blip r:embed="rId42">
              <a:extLst>
                <a:ext uri="{28A0092B-C50C-407E-A947-70E740481C1C}">
                  <a14:useLocalDpi xmlns:a14="http://schemas.microsoft.com/office/drawing/2010/main" val="0"/>
                </a:ext>
              </a:extLst>
            </a:blip>
            <a:srcRect l="1176" t="13182" r="66247" b="13687"/>
            <a:stretch/>
          </p:blipFill>
          <p:spPr bwMode="auto">
            <a:xfrm>
              <a:off x="15592138" y="21025195"/>
              <a:ext cx="2412789" cy="2708196"/>
            </a:xfrm>
            <a:prstGeom prst="rect">
              <a:avLst/>
            </a:prstGeom>
            <a:noFill/>
            <a:extLst>
              <a:ext uri="{909E8E84-426E-40DD-AFC4-6F175D3DCCD1}">
                <a14:hiddenFill xmlns:a14="http://schemas.microsoft.com/office/drawing/2010/main">
                  <a:solidFill>
                    <a:srgbClr val="FFFFFF"/>
                  </a:solidFill>
                </a14:hiddenFill>
              </a:ext>
            </a:extLst>
          </p:spPr>
        </p:pic>
        <p:sp>
          <p:nvSpPr>
            <p:cNvPr id="159" name="TextBox 158">
              <a:extLst>
                <a:ext uri="{FF2B5EF4-FFF2-40B4-BE49-F238E27FC236}">
                  <a16:creationId xmlns:a16="http://schemas.microsoft.com/office/drawing/2014/main" id="{BDAC1ED2-02A4-431D-B2EC-E0CF235E646F}"/>
                </a:ext>
              </a:extLst>
            </p:cNvPr>
            <p:cNvSpPr txBox="1"/>
            <p:nvPr/>
          </p:nvSpPr>
          <p:spPr>
            <a:xfrm>
              <a:off x="18252936" y="21677017"/>
              <a:ext cx="3705686" cy="1384995"/>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SF &gt; SH, </a:t>
              </a:r>
              <a:r>
                <a:rPr lang="en-US" sz="2800" i="1" dirty="0">
                  <a:latin typeface="Arial" panose="020B0604020202020204" pitchFamily="34" charset="0"/>
                  <a:cs typeface="Arial" panose="020B0604020202020204" pitchFamily="34" charset="0"/>
                </a:rPr>
                <a:t>p =</a:t>
              </a:r>
              <a:r>
                <a:rPr lang="en-US" sz="2800" dirty="0">
                  <a:latin typeface="Arial" panose="020B0604020202020204" pitchFamily="34" charset="0"/>
                  <a:cs typeface="Arial" panose="020B0604020202020204" pitchFamily="34" charset="0"/>
                </a:rPr>
                <a:t> .0017</a:t>
              </a:r>
            </a:p>
            <a:p>
              <a:r>
                <a:rPr lang="en-US" sz="2800" dirty="0">
                  <a:latin typeface="Arial" panose="020B0604020202020204" pitchFamily="34" charset="0"/>
                  <a:cs typeface="Arial" panose="020B0604020202020204" pitchFamily="34" charset="0"/>
                </a:rPr>
                <a:t>SF &gt; IF, </a:t>
              </a:r>
              <a:r>
                <a:rPr lang="en-US" sz="2800" i="1" dirty="0">
                  <a:latin typeface="Arial" panose="020B0604020202020204" pitchFamily="34" charset="0"/>
                  <a:cs typeface="Arial" panose="020B0604020202020204" pitchFamily="34" charset="0"/>
                </a:rPr>
                <a:t>p</a:t>
              </a:r>
              <a:r>
                <a:rPr lang="en-US" sz="2800" dirty="0">
                  <a:latin typeface="Arial" panose="020B0604020202020204" pitchFamily="34" charset="0"/>
                  <a:cs typeface="Arial" panose="020B0604020202020204" pitchFamily="34" charset="0"/>
                </a:rPr>
                <a:t> &lt; .0001</a:t>
              </a:r>
            </a:p>
            <a:p>
              <a:r>
                <a:rPr lang="en-US" sz="2800" dirty="0">
                  <a:latin typeface="Arial" panose="020B0604020202020204" pitchFamily="34" charset="0"/>
                  <a:cs typeface="Arial" panose="020B0604020202020204" pitchFamily="34" charset="0"/>
                </a:rPr>
                <a:t>SH &gt; IH, </a:t>
              </a:r>
              <a:r>
                <a:rPr lang="en-US" sz="2800" i="1" dirty="0">
                  <a:latin typeface="Arial" panose="020B0604020202020204" pitchFamily="34" charset="0"/>
                  <a:cs typeface="Arial" panose="020B0604020202020204" pitchFamily="34" charset="0"/>
                </a:rPr>
                <a:t>p</a:t>
              </a:r>
              <a:r>
                <a:rPr lang="en-US" sz="2800" dirty="0">
                  <a:latin typeface="Arial" panose="020B0604020202020204" pitchFamily="34" charset="0"/>
                  <a:cs typeface="Arial" panose="020B0604020202020204" pitchFamily="34" charset="0"/>
                </a:rPr>
                <a:t> &lt; .0001</a:t>
              </a:r>
            </a:p>
          </p:txBody>
        </p:sp>
        <p:sp>
          <p:nvSpPr>
            <p:cNvPr id="160" name="TextBox 159">
              <a:extLst>
                <a:ext uri="{FF2B5EF4-FFF2-40B4-BE49-F238E27FC236}">
                  <a16:creationId xmlns:a16="http://schemas.microsoft.com/office/drawing/2014/main" id="{4768EF49-56AB-4049-940D-AA0364D12BD9}"/>
                </a:ext>
              </a:extLst>
            </p:cNvPr>
            <p:cNvSpPr txBox="1"/>
            <p:nvPr/>
          </p:nvSpPr>
          <p:spPr>
            <a:xfrm>
              <a:off x="24306836" y="21731514"/>
              <a:ext cx="3793760"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SF &gt; SH, </a:t>
              </a:r>
              <a:r>
                <a:rPr lang="en-US" sz="2800" i="1" dirty="0">
                  <a:latin typeface="Arial" panose="020B0604020202020204" pitchFamily="34" charset="0"/>
                  <a:cs typeface="Arial" panose="020B0604020202020204" pitchFamily="34" charset="0"/>
                </a:rPr>
                <a:t>p &lt;</a:t>
              </a:r>
              <a:r>
                <a:rPr lang="en-US" sz="2800" dirty="0">
                  <a:latin typeface="Arial" panose="020B0604020202020204" pitchFamily="34" charset="0"/>
                  <a:cs typeface="Arial" panose="020B0604020202020204" pitchFamily="34" charset="0"/>
                </a:rPr>
                <a:t> .0001</a:t>
              </a:r>
            </a:p>
            <a:p>
              <a:r>
                <a:rPr lang="en-US" sz="2800" dirty="0">
                  <a:latin typeface="Arial" panose="020B0604020202020204" pitchFamily="34" charset="0"/>
                  <a:cs typeface="Arial" panose="020B0604020202020204" pitchFamily="34" charset="0"/>
                </a:rPr>
                <a:t>SH &gt; IH, </a:t>
              </a:r>
              <a:r>
                <a:rPr lang="en-US" sz="2800" i="1" dirty="0">
                  <a:latin typeface="Arial" panose="020B0604020202020204" pitchFamily="34" charset="0"/>
                  <a:cs typeface="Arial" panose="020B0604020202020204" pitchFamily="34" charset="0"/>
                </a:rPr>
                <a:t>p</a:t>
              </a:r>
              <a:r>
                <a:rPr lang="en-US" sz="2800" dirty="0">
                  <a:latin typeface="Arial" panose="020B0604020202020204" pitchFamily="34" charset="0"/>
                  <a:cs typeface="Arial" panose="020B0604020202020204" pitchFamily="34" charset="0"/>
                </a:rPr>
                <a:t> &lt; .0001</a:t>
              </a:r>
            </a:p>
          </p:txBody>
        </p:sp>
        <p:sp>
          <p:nvSpPr>
            <p:cNvPr id="161" name="TextBox 77">
              <a:extLst>
                <a:ext uri="{FF2B5EF4-FFF2-40B4-BE49-F238E27FC236}">
                  <a16:creationId xmlns:a16="http://schemas.microsoft.com/office/drawing/2014/main" id="{A606703A-13B4-4568-8F30-F9683C21DC94}"/>
                </a:ext>
              </a:extLst>
            </p:cNvPr>
            <p:cNvSpPr txBox="1"/>
            <p:nvPr/>
          </p:nvSpPr>
          <p:spPr>
            <a:xfrm>
              <a:off x="16855861" y="22882369"/>
              <a:ext cx="145971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6 </a:t>
              </a:r>
              <a:r>
                <a:rPr lang="en-US" sz="2400" dirty="0" err="1">
                  <a:latin typeface="Arial" panose="020B0604020202020204" pitchFamily="34" charset="0"/>
                  <a:cs typeface="Arial" panose="020B0604020202020204" pitchFamily="34" charset="0"/>
                </a:rPr>
                <a:t>mos</a:t>
              </a:r>
              <a:endParaRPr lang="en-US" sz="2400" dirty="0">
                <a:latin typeface="Arial" panose="020B0604020202020204" pitchFamily="34" charset="0"/>
                <a:cs typeface="Arial" panose="020B0604020202020204" pitchFamily="34" charset="0"/>
              </a:endParaRPr>
            </a:p>
          </p:txBody>
        </p:sp>
        <p:sp>
          <p:nvSpPr>
            <p:cNvPr id="162" name="TextBox 77">
              <a:extLst>
                <a:ext uri="{FF2B5EF4-FFF2-40B4-BE49-F238E27FC236}">
                  <a16:creationId xmlns:a16="http://schemas.microsoft.com/office/drawing/2014/main" id="{584CD428-6D15-48E6-BCC5-A3159C01980A}"/>
                </a:ext>
              </a:extLst>
            </p:cNvPr>
            <p:cNvSpPr txBox="1"/>
            <p:nvPr/>
          </p:nvSpPr>
          <p:spPr>
            <a:xfrm>
              <a:off x="23054954" y="22880657"/>
              <a:ext cx="214607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12 </a:t>
              </a:r>
              <a:r>
                <a:rPr lang="en-US" sz="2400" dirty="0" err="1">
                  <a:latin typeface="Arial" panose="020B0604020202020204" pitchFamily="34" charset="0"/>
                  <a:cs typeface="Arial" panose="020B0604020202020204" pitchFamily="34" charset="0"/>
                </a:rPr>
                <a:t>mos</a:t>
              </a:r>
              <a:endParaRPr lang="en-US" sz="2400" dirty="0">
                <a:latin typeface="Arial" panose="020B0604020202020204" pitchFamily="34" charset="0"/>
                <a:cs typeface="Arial" panose="020B0604020202020204" pitchFamily="34" charset="0"/>
              </a:endParaRPr>
            </a:p>
          </p:txBody>
        </p:sp>
        <p:pic>
          <p:nvPicPr>
            <p:cNvPr id="169" name="Picture 168">
              <a:extLst>
                <a:ext uri="{FF2B5EF4-FFF2-40B4-BE49-F238E27FC236}">
                  <a16:creationId xmlns:a16="http://schemas.microsoft.com/office/drawing/2014/main" id="{D148BD6D-A947-4CBF-A925-9883FB338B1E}"/>
                </a:ext>
              </a:extLst>
            </p:cNvPr>
            <p:cNvPicPr>
              <a:picLocks noChangeAspect="1"/>
            </p:cNvPicPr>
            <p:nvPr/>
          </p:nvPicPr>
          <p:blipFill rotWithShape="1">
            <a:blip r:embed="rId2"/>
            <a:srcRect l="45637" t="89702" r="34183" b="5963"/>
            <a:stretch/>
          </p:blipFill>
          <p:spPr>
            <a:xfrm>
              <a:off x="22603882" y="23733268"/>
              <a:ext cx="1889995" cy="272290"/>
            </a:xfrm>
            <a:prstGeom prst="rect">
              <a:avLst/>
            </a:prstGeom>
          </p:spPr>
        </p:pic>
        <p:pic>
          <p:nvPicPr>
            <p:cNvPr id="170" name="Picture 169">
              <a:extLst>
                <a:ext uri="{FF2B5EF4-FFF2-40B4-BE49-F238E27FC236}">
                  <a16:creationId xmlns:a16="http://schemas.microsoft.com/office/drawing/2014/main" id="{12214589-3C17-42E6-A40C-D4B48CB4E292}"/>
                </a:ext>
              </a:extLst>
            </p:cNvPr>
            <p:cNvPicPr>
              <a:picLocks noChangeAspect="1"/>
            </p:cNvPicPr>
            <p:nvPr/>
          </p:nvPicPr>
          <p:blipFill rotWithShape="1">
            <a:blip r:embed="rId2"/>
            <a:srcRect l="45637" t="89702" r="34183" b="5963"/>
            <a:stretch/>
          </p:blipFill>
          <p:spPr>
            <a:xfrm>
              <a:off x="16215813" y="23723145"/>
              <a:ext cx="1889995" cy="272290"/>
            </a:xfrm>
            <a:prstGeom prst="rect">
              <a:avLst/>
            </a:prstGeom>
          </p:spPr>
        </p:pic>
        <p:sp>
          <p:nvSpPr>
            <p:cNvPr id="201" name="TextBox 77">
              <a:extLst>
                <a:ext uri="{FF2B5EF4-FFF2-40B4-BE49-F238E27FC236}">
                  <a16:creationId xmlns:a16="http://schemas.microsoft.com/office/drawing/2014/main" id="{F9A31EBE-7A02-46FF-AB26-CFD6CD2FEAB3}"/>
                </a:ext>
              </a:extLst>
            </p:cNvPr>
            <p:cNvSpPr txBox="1"/>
            <p:nvPr/>
          </p:nvSpPr>
          <p:spPr>
            <a:xfrm>
              <a:off x="16368392" y="21051618"/>
              <a:ext cx="902638"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LG</a:t>
              </a:r>
            </a:p>
          </p:txBody>
        </p:sp>
        <p:sp>
          <p:nvSpPr>
            <p:cNvPr id="202" name="TextBox 77">
              <a:extLst>
                <a:ext uri="{FF2B5EF4-FFF2-40B4-BE49-F238E27FC236}">
                  <a16:creationId xmlns:a16="http://schemas.microsoft.com/office/drawing/2014/main" id="{EE1ADD86-386E-48A7-B0F7-B9F8B6DFA115}"/>
                </a:ext>
              </a:extLst>
            </p:cNvPr>
            <p:cNvSpPr txBox="1"/>
            <p:nvPr/>
          </p:nvSpPr>
          <p:spPr>
            <a:xfrm>
              <a:off x="22657758" y="21020726"/>
              <a:ext cx="902638"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LG</a:t>
              </a:r>
            </a:p>
          </p:txBody>
        </p:sp>
      </p:grpSp>
      <p:pic>
        <p:nvPicPr>
          <p:cNvPr id="245" name="Picture 4" descr="The SGPanel Procedure">
            <a:extLst>
              <a:ext uri="{FF2B5EF4-FFF2-40B4-BE49-F238E27FC236}">
                <a16:creationId xmlns:a16="http://schemas.microsoft.com/office/drawing/2014/main" id="{1751D5CE-E3E3-40BB-ABD3-559CE5BA98DF}"/>
              </a:ext>
            </a:extLst>
          </p:cNvPr>
          <p:cNvPicPr>
            <a:picLocks noChangeAspect="1" noChangeArrowheads="1"/>
          </p:cNvPicPr>
          <p:nvPr/>
        </p:nvPicPr>
        <p:blipFill rotWithShape="1">
          <a:blip r:embed="rId43">
            <a:extLst>
              <a:ext uri="{28A0092B-C50C-407E-A947-70E740481C1C}">
                <a14:useLocalDpi xmlns:a14="http://schemas.microsoft.com/office/drawing/2010/main" val="0"/>
              </a:ext>
            </a:extLst>
          </a:blip>
          <a:srcRect l="707" t="13384" r="60324" b="13283"/>
          <a:stretch/>
        </p:blipFill>
        <p:spPr bwMode="auto">
          <a:xfrm>
            <a:off x="21952608" y="29764197"/>
            <a:ext cx="2898158" cy="2726928"/>
          </a:xfrm>
          <a:prstGeom prst="rect">
            <a:avLst/>
          </a:prstGeom>
          <a:noFill/>
          <a:extLst>
            <a:ext uri="{909E8E84-426E-40DD-AFC4-6F175D3DCCD1}">
              <a14:hiddenFill xmlns:a14="http://schemas.microsoft.com/office/drawing/2010/main">
                <a:solidFill>
                  <a:srgbClr val="FFFFFF"/>
                </a:solidFill>
              </a14:hiddenFill>
            </a:ext>
          </a:extLst>
        </p:spPr>
      </p:pic>
      <p:pic>
        <p:nvPicPr>
          <p:cNvPr id="246" name="Picture 2" descr="The SGPanel Procedure">
            <a:extLst>
              <a:ext uri="{FF2B5EF4-FFF2-40B4-BE49-F238E27FC236}">
                <a16:creationId xmlns:a16="http://schemas.microsoft.com/office/drawing/2014/main" id="{52EE028F-A1D8-47BF-868F-003EC4E96892}"/>
              </a:ext>
            </a:extLst>
          </p:cNvPr>
          <p:cNvPicPr>
            <a:picLocks noChangeAspect="1" noChangeArrowheads="1"/>
          </p:cNvPicPr>
          <p:nvPr/>
        </p:nvPicPr>
        <p:blipFill rotWithShape="1">
          <a:blip r:embed="rId44">
            <a:extLst>
              <a:ext uri="{28A0092B-C50C-407E-A947-70E740481C1C}">
                <a14:useLocalDpi xmlns:a14="http://schemas.microsoft.com/office/drawing/2010/main" val="0"/>
              </a:ext>
            </a:extLst>
          </a:blip>
          <a:srcRect l="708" t="13741" r="58888" b="13283"/>
          <a:stretch/>
        </p:blipFill>
        <p:spPr bwMode="auto">
          <a:xfrm>
            <a:off x="15357318" y="29910244"/>
            <a:ext cx="3017508" cy="2725067"/>
          </a:xfrm>
          <a:prstGeom prst="rect">
            <a:avLst/>
          </a:prstGeom>
          <a:noFill/>
          <a:extLst>
            <a:ext uri="{909E8E84-426E-40DD-AFC4-6F175D3DCCD1}">
              <a14:hiddenFill xmlns:a14="http://schemas.microsoft.com/office/drawing/2010/main">
                <a:solidFill>
                  <a:srgbClr val="FFFFFF"/>
                </a:solidFill>
              </a14:hiddenFill>
            </a:ext>
          </a:extLst>
        </p:spPr>
      </p:pic>
      <p:sp>
        <p:nvSpPr>
          <p:cNvPr id="255" name="TextBox 77">
            <a:extLst>
              <a:ext uri="{FF2B5EF4-FFF2-40B4-BE49-F238E27FC236}">
                <a16:creationId xmlns:a16="http://schemas.microsoft.com/office/drawing/2014/main" id="{7BB11005-0C62-4921-B402-4AC0C9E55816}"/>
              </a:ext>
            </a:extLst>
          </p:cNvPr>
          <p:cNvSpPr txBox="1"/>
          <p:nvPr/>
        </p:nvSpPr>
        <p:spPr>
          <a:xfrm>
            <a:off x="16868209" y="31713705"/>
            <a:ext cx="1737787"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6 </a:t>
            </a:r>
            <a:r>
              <a:rPr lang="en-US" sz="2800" dirty="0" err="1">
                <a:latin typeface="Arial" panose="020B0604020202020204" pitchFamily="34" charset="0"/>
                <a:cs typeface="Arial" panose="020B0604020202020204" pitchFamily="34" charset="0"/>
              </a:rPr>
              <a:t>mos</a:t>
            </a:r>
            <a:endParaRPr lang="en-US" sz="2800" dirty="0">
              <a:latin typeface="Arial" panose="020B0604020202020204" pitchFamily="34" charset="0"/>
              <a:cs typeface="Arial" panose="020B0604020202020204" pitchFamily="34" charset="0"/>
            </a:endParaRPr>
          </a:p>
        </p:txBody>
      </p:sp>
      <p:sp>
        <p:nvSpPr>
          <p:cNvPr id="264" name="TextBox 77">
            <a:extLst>
              <a:ext uri="{FF2B5EF4-FFF2-40B4-BE49-F238E27FC236}">
                <a16:creationId xmlns:a16="http://schemas.microsoft.com/office/drawing/2014/main" id="{5A7548F7-23F0-48D9-A92C-484D3FF597E5}"/>
              </a:ext>
            </a:extLst>
          </p:cNvPr>
          <p:cNvSpPr txBox="1"/>
          <p:nvPr/>
        </p:nvSpPr>
        <p:spPr>
          <a:xfrm>
            <a:off x="23227146" y="31535138"/>
            <a:ext cx="1515892"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12 </a:t>
            </a:r>
            <a:r>
              <a:rPr lang="en-US" sz="2800" dirty="0" err="1">
                <a:latin typeface="Arial" panose="020B0604020202020204" pitchFamily="34" charset="0"/>
                <a:cs typeface="Arial" panose="020B0604020202020204" pitchFamily="34" charset="0"/>
              </a:rPr>
              <a:t>mos</a:t>
            </a:r>
            <a:endParaRPr lang="en-US" sz="2800" dirty="0">
              <a:latin typeface="Arial" panose="020B0604020202020204" pitchFamily="34" charset="0"/>
              <a:cs typeface="Arial" panose="020B0604020202020204" pitchFamily="34" charset="0"/>
            </a:endParaRPr>
          </a:p>
        </p:txBody>
      </p:sp>
      <p:sp>
        <p:nvSpPr>
          <p:cNvPr id="265" name="TextBox 264">
            <a:extLst>
              <a:ext uri="{FF2B5EF4-FFF2-40B4-BE49-F238E27FC236}">
                <a16:creationId xmlns:a16="http://schemas.microsoft.com/office/drawing/2014/main" id="{CC539F22-89AF-47EB-B422-41590FF875D4}"/>
              </a:ext>
            </a:extLst>
          </p:cNvPr>
          <p:cNvSpPr txBox="1"/>
          <p:nvPr/>
        </p:nvSpPr>
        <p:spPr>
          <a:xfrm>
            <a:off x="18471112" y="30795723"/>
            <a:ext cx="3604711"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SF &gt; SH, </a:t>
            </a:r>
            <a:r>
              <a:rPr lang="en-US" sz="2800" i="1" dirty="0">
                <a:latin typeface="Arial" panose="020B0604020202020204" pitchFamily="34" charset="0"/>
                <a:cs typeface="Arial" panose="020B0604020202020204" pitchFamily="34" charset="0"/>
              </a:rPr>
              <a:t>p &lt;</a:t>
            </a:r>
            <a:r>
              <a:rPr lang="en-US" sz="2800" dirty="0">
                <a:latin typeface="Arial" panose="020B0604020202020204" pitchFamily="34" charset="0"/>
                <a:cs typeface="Arial" panose="020B0604020202020204" pitchFamily="34" charset="0"/>
              </a:rPr>
              <a:t> .0001</a:t>
            </a:r>
          </a:p>
          <a:p>
            <a:r>
              <a:rPr lang="en-US" sz="2800" dirty="0">
                <a:latin typeface="Arial" panose="020B0604020202020204" pitchFamily="34" charset="0"/>
                <a:cs typeface="Arial" panose="020B0604020202020204" pitchFamily="34" charset="0"/>
              </a:rPr>
              <a:t>IH &gt; SH, </a:t>
            </a:r>
            <a:r>
              <a:rPr lang="en-US" sz="2800" i="1" dirty="0">
                <a:latin typeface="Arial" panose="020B0604020202020204" pitchFamily="34" charset="0"/>
                <a:cs typeface="Arial" panose="020B0604020202020204" pitchFamily="34" charset="0"/>
              </a:rPr>
              <a:t>p</a:t>
            </a:r>
            <a:r>
              <a:rPr lang="en-US" sz="2800" dirty="0">
                <a:latin typeface="Arial" panose="020B0604020202020204" pitchFamily="34" charset="0"/>
                <a:cs typeface="Arial" panose="020B0604020202020204" pitchFamily="34" charset="0"/>
              </a:rPr>
              <a:t> &lt; .0001</a:t>
            </a:r>
          </a:p>
        </p:txBody>
      </p:sp>
      <p:sp>
        <p:nvSpPr>
          <p:cNvPr id="266" name="TextBox 265">
            <a:extLst>
              <a:ext uri="{FF2B5EF4-FFF2-40B4-BE49-F238E27FC236}">
                <a16:creationId xmlns:a16="http://schemas.microsoft.com/office/drawing/2014/main" id="{F0CCCFC8-67DF-46CC-A311-E9D8C5789DE8}"/>
              </a:ext>
            </a:extLst>
          </p:cNvPr>
          <p:cNvSpPr txBox="1"/>
          <p:nvPr/>
        </p:nvSpPr>
        <p:spPr>
          <a:xfrm>
            <a:off x="25028593" y="30759598"/>
            <a:ext cx="3352144"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IF &gt; IH, </a:t>
            </a:r>
            <a:r>
              <a:rPr lang="en-US" sz="2800" i="1" dirty="0">
                <a:latin typeface="Arial" panose="020B0604020202020204" pitchFamily="34" charset="0"/>
                <a:cs typeface="Arial" panose="020B0604020202020204" pitchFamily="34" charset="0"/>
              </a:rPr>
              <a:t>p &lt;</a:t>
            </a:r>
            <a:r>
              <a:rPr lang="en-US" sz="2800" dirty="0">
                <a:latin typeface="Arial" panose="020B0604020202020204" pitchFamily="34" charset="0"/>
                <a:cs typeface="Arial" panose="020B0604020202020204" pitchFamily="34" charset="0"/>
              </a:rPr>
              <a:t> .0001</a:t>
            </a:r>
          </a:p>
          <a:p>
            <a:r>
              <a:rPr lang="en-US" sz="2800" dirty="0">
                <a:latin typeface="Arial" panose="020B0604020202020204" pitchFamily="34" charset="0"/>
                <a:cs typeface="Arial" panose="020B0604020202020204" pitchFamily="34" charset="0"/>
              </a:rPr>
              <a:t>SH &gt; IH, </a:t>
            </a:r>
            <a:r>
              <a:rPr lang="en-US" sz="2800" i="1" dirty="0">
                <a:latin typeface="Arial" panose="020B0604020202020204" pitchFamily="34" charset="0"/>
                <a:cs typeface="Arial" panose="020B0604020202020204" pitchFamily="34" charset="0"/>
              </a:rPr>
              <a:t>p</a:t>
            </a:r>
            <a:r>
              <a:rPr lang="en-US" sz="2800" dirty="0">
                <a:latin typeface="Arial" panose="020B0604020202020204" pitchFamily="34" charset="0"/>
                <a:cs typeface="Arial" panose="020B0604020202020204" pitchFamily="34" charset="0"/>
              </a:rPr>
              <a:t> &lt; .0001</a:t>
            </a:r>
          </a:p>
        </p:txBody>
      </p:sp>
      <p:pic>
        <p:nvPicPr>
          <p:cNvPr id="267" name="Picture 266">
            <a:extLst>
              <a:ext uri="{FF2B5EF4-FFF2-40B4-BE49-F238E27FC236}">
                <a16:creationId xmlns:a16="http://schemas.microsoft.com/office/drawing/2014/main" id="{D8235C92-64DA-4D73-9B2C-134D167EB70E}"/>
              </a:ext>
            </a:extLst>
          </p:cNvPr>
          <p:cNvPicPr>
            <a:picLocks noChangeAspect="1"/>
          </p:cNvPicPr>
          <p:nvPr/>
        </p:nvPicPr>
        <p:blipFill rotWithShape="1">
          <a:blip r:embed="rId2"/>
          <a:srcRect l="45637" t="89702" r="34183" b="5963"/>
          <a:stretch/>
        </p:blipFill>
        <p:spPr>
          <a:xfrm>
            <a:off x="16501435" y="32604352"/>
            <a:ext cx="1889995" cy="272290"/>
          </a:xfrm>
          <a:prstGeom prst="rect">
            <a:avLst/>
          </a:prstGeom>
        </p:spPr>
      </p:pic>
      <p:pic>
        <p:nvPicPr>
          <p:cNvPr id="277" name="Picture 276">
            <a:extLst>
              <a:ext uri="{FF2B5EF4-FFF2-40B4-BE49-F238E27FC236}">
                <a16:creationId xmlns:a16="http://schemas.microsoft.com/office/drawing/2014/main" id="{38BB2D5E-E598-4F9F-8084-490F2DA7239D}"/>
              </a:ext>
            </a:extLst>
          </p:cNvPr>
          <p:cNvPicPr>
            <a:picLocks noChangeAspect="1"/>
          </p:cNvPicPr>
          <p:nvPr/>
        </p:nvPicPr>
        <p:blipFill rotWithShape="1">
          <a:blip r:embed="rId2"/>
          <a:srcRect l="45637" t="89702" r="34183" b="5963"/>
          <a:stretch/>
        </p:blipFill>
        <p:spPr>
          <a:xfrm>
            <a:off x="22774569" y="32578823"/>
            <a:ext cx="1889995" cy="272290"/>
          </a:xfrm>
          <a:prstGeom prst="rect">
            <a:avLst/>
          </a:prstGeom>
        </p:spPr>
      </p:pic>
      <p:grpSp>
        <p:nvGrpSpPr>
          <p:cNvPr id="18" name="Group 17">
            <a:extLst>
              <a:ext uri="{FF2B5EF4-FFF2-40B4-BE49-F238E27FC236}">
                <a16:creationId xmlns:a16="http://schemas.microsoft.com/office/drawing/2014/main" id="{32207AC2-DAE0-4EB5-8610-B4EAE6008ED1}"/>
              </a:ext>
            </a:extLst>
          </p:cNvPr>
          <p:cNvGrpSpPr/>
          <p:nvPr/>
        </p:nvGrpSpPr>
        <p:grpSpPr>
          <a:xfrm>
            <a:off x="15409355" y="24487447"/>
            <a:ext cx="13571840" cy="5199872"/>
            <a:chOff x="15409355" y="24677947"/>
            <a:chExt cx="13571840" cy="5199872"/>
          </a:xfrm>
        </p:grpSpPr>
        <p:sp>
          <p:nvSpPr>
            <p:cNvPr id="154" name="TextBox 153">
              <a:extLst>
                <a:ext uri="{FF2B5EF4-FFF2-40B4-BE49-F238E27FC236}">
                  <a16:creationId xmlns:a16="http://schemas.microsoft.com/office/drawing/2014/main" id="{31ED6F9A-A289-40A6-A3B1-E047CD0989BA}"/>
                </a:ext>
              </a:extLst>
            </p:cNvPr>
            <p:cNvSpPr txBox="1"/>
            <p:nvPr/>
          </p:nvSpPr>
          <p:spPr>
            <a:xfrm>
              <a:off x="15508432" y="29356376"/>
              <a:ext cx="13249656" cy="521443"/>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lIns="182880" rtlCol="0" anchor="ctr" anchorCtr="0">
              <a:noAutofit/>
            </a:bodyPr>
            <a:lstStyle/>
            <a:p>
              <a:pPr algn="ctr"/>
              <a:r>
                <a:rPr lang="en-GB" sz="2400" b="1" dirty="0">
                  <a:solidFill>
                    <a:schemeClr val="tx1"/>
                  </a:solidFill>
                  <a:latin typeface="Arial" panose="020B0604020202020204" pitchFamily="34" charset="0"/>
                  <a:cs typeface="Arial" panose="020B0604020202020204" pitchFamily="34" charset="0"/>
                </a:rPr>
                <a:t>P400</a:t>
              </a:r>
            </a:p>
          </p:txBody>
        </p:sp>
        <p:sp>
          <p:nvSpPr>
            <p:cNvPr id="183" name="TextBox 182">
              <a:extLst>
                <a:ext uri="{FF2B5EF4-FFF2-40B4-BE49-F238E27FC236}">
                  <a16:creationId xmlns:a16="http://schemas.microsoft.com/office/drawing/2014/main" id="{BDFE6FAC-D8A4-43B5-BC6A-9FC88D5B2338}"/>
                </a:ext>
              </a:extLst>
            </p:cNvPr>
            <p:cNvSpPr txBox="1"/>
            <p:nvPr/>
          </p:nvSpPr>
          <p:spPr>
            <a:xfrm>
              <a:off x="22213219" y="27835366"/>
              <a:ext cx="3560666" cy="1384995"/>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IF &gt; IH, </a:t>
              </a:r>
              <a:r>
                <a:rPr lang="en-US" sz="2800" i="1" dirty="0">
                  <a:latin typeface="Arial" panose="020B0604020202020204" pitchFamily="34" charset="0"/>
                  <a:cs typeface="Arial" panose="020B0604020202020204" pitchFamily="34" charset="0"/>
                </a:rPr>
                <a:t>p =</a:t>
              </a:r>
              <a:r>
                <a:rPr lang="en-US" sz="2800" dirty="0">
                  <a:latin typeface="Arial" panose="020B0604020202020204" pitchFamily="34" charset="0"/>
                  <a:cs typeface="Arial" panose="020B0604020202020204" pitchFamily="34" charset="0"/>
                </a:rPr>
                <a:t> .0006</a:t>
              </a:r>
            </a:p>
            <a:p>
              <a:r>
                <a:rPr lang="en-US" sz="2800" dirty="0">
                  <a:latin typeface="Arial" panose="020B0604020202020204" pitchFamily="34" charset="0"/>
                  <a:cs typeface="Arial" panose="020B0604020202020204" pitchFamily="34" charset="0"/>
                </a:rPr>
                <a:t>IF &gt; SF, </a:t>
              </a:r>
              <a:r>
                <a:rPr lang="en-US" sz="2800" i="1" dirty="0">
                  <a:latin typeface="Arial" panose="020B0604020202020204" pitchFamily="34" charset="0"/>
                  <a:cs typeface="Arial" panose="020B0604020202020204" pitchFamily="34" charset="0"/>
                </a:rPr>
                <a:t>p</a:t>
              </a:r>
              <a:r>
                <a:rPr lang="en-US" sz="2800" dirty="0">
                  <a:latin typeface="Arial" panose="020B0604020202020204" pitchFamily="34" charset="0"/>
                  <a:cs typeface="Arial" panose="020B0604020202020204" pitchFamily="34" charset="0"/>
                </a:rPr>
                <a:t> = .0056</a:t>
              </a:r>
            </a:p>
            <a:p>
              <a:r>
                <a:rPr lang="en-US" sz="2800" dirty="0">
                  <a:latin typeface="Arial" panose="020B0604020202020204" pitchFamily="34" charset="0"/>
                  <a:cs typeface="Arial" panose="020B0604020202020204" pitchFamily="34" charset="0"/>
                </a:rPr>
                <a:t>SH &gt; IH, </a:t>
              </a:r>
              <a:r>
                <a:rPr lang="en-US" sz="2800" i="1" dirty="0">
                  <a:latin typeface="Arial" panose="020B0604020202020204" pitchFamily="34" charset="0"/>
                  <a:cs typeface="Arial" panose="020B0604020202020204" pitchFamily="34" charset="0"/>
                </a:rPr>
                <a:t>p</a:t>
              </a:r>
              <a:r>
                <a:rPr lang="en-US" sz="2800" dirty="0">
                  <a:latin typeface="Arial" panose="020B0604020202020204" pitchFamily="34" charset="0"/>
                  <a:cs typeface="Arial" panose="020B0604020202020204" pitchFamily="34" charset="0"/>
                </a:rPr>
                <a:t> = .0116</a:t>
              </a:r>
            </a:p>
          </p:txBody>
        </p:sp>
        <p:sp>
          <p:nvSpPr>
            <p:cNvPr id="184" name="TextBox 183">
              <a:extLst>
                <a:ext uri="{FF2B5EF4-FFF2-40B4-BE49-F238E27FC236}">
                  <a16:creationId xmlns:a16="http://schemas.microsoft.com/office/drawing/2014/main" id="{05EBFF1E-B4F2-44C1-9600-74F97DD61E46}"/>
                </a:ext>
              </a:extLst>
            </p:cNvPr>
            <p:cNvSpPr txBox="1"/>
            <p:nvPr/>
          </p:nvSpPr>
          <p:spPr>
            <a:xfrm>
              <a:off x="16115363" y="27954615"/>
              <a:ext cx="1645731" cy="523220"/>
            </a:xfrm>
            <a:prstGeom prst="rect">
              <a:avLst/>
            </a:prstGeom>
            <a:noFill/>
          </p:spPr>
          <p:txBody>
            <a:bodyPr wrap="square">
              <a:spAutoFit/>
            </a:bodyPr>
            <a:lstStyle/>
            <a:p>
              <a:pPr algn="ctr"/>
              <a:r>
                <a:rPr lang="en-US" sz="2800" dirty="0">
                  <a:latin typeface="Arial" panose="020B0604020202020204" pitchFamily="34" charset="0"/>
                  <a:cs typeface="Arial" panose="020B0604020202020204" pitchFamily="34" charset="0"/>
                </a:rPr>
                <a:t>all </a:t>
              </a:r>
              <a:r>
                <a:rPr lang="en-US" sz="2800" dirty="0" err="1">
                  <a:latin typeface="Arial" panose="020B0604020202020204" pitchFamily="34" charset="0"/>
                  <a:cs typeface="Arial" panose="020B0604020202020204" pitchFamily="34" charset="0"/>
                </a:rPr>
                <a:t>n.s</a:t>
              </a:r>
              <a:r>
                <a:rPr lang="en-US" sz="2800" dirty="0">
                  <a:latin typeface="Arial" panose="020B0604020202020204" pitchFamily="34" charset="0"/>
                  <a:cs typeface="Arial" panose="020B0604020202020204" pitchFamily="34" charset="0"/>
                </a:rPr>
                <a:t>.</a:t>
              </a:r>
            </a:p>
          </p:txBody>
        </p:sp>
        <p:sp>
          <p:nvSpPr>
            <p:cNvPr id="185" name="TextBox 184">
              <a:extLst>
                <a:ext uri="{FF2B5EF4-FFF2-40B4-BE49-F238E27FC236}">
                  <a16:creationId xmlns:a16="http://schemas.microsoft.com/office/drawing/2014/main" id="{50A39A0E-D3C3-4AB2-A630-EA1217A5005E}"/>
                </a:ext>
              </a:extLst>
            </p:cNvPr>
            <p:cNvSpPr txBox="1"/>
            <p:nvPr/>
          </p:nvSpPr>
          <p:spPr>
            <a:xfrm>
              <a:off x="18076296" y="28088523"/>
              <a:ext cx="3410474" cy="1015663"/>
            </a:xfrm>
            <a:prstGeom prst="rect">
              <a:avLst/>
            </a:prstGeom>
            <a:noFill/>
          </p:spPr>
          <p:txBody>
            <a:bodyPr wrap="square" rtlCol="0">
              <a:spAutoFit/>
            </a:bodyPr>
            <a:lstStyle/>
            <a:p>
              <a:r>
                <a:rPr lang="en-US" sz="3000" dirty="0">
                  <a:latin typeface="Arial" panose="020B0604020202020204" pitchFamily="34" charset="0"/>
                  <a:cs typeface="Arial" panose="020B0604020202020204" pitchFamily="34" charset="0"/>
                </a:rPr>
                <a:t>IF &gt; IH, </a:t>
              </a:r>
              <a:r>
                <a:rPr lang="en-US" sz="3000" i="1" dirty="0">
                  <a:latin typeface="Arial" panose="020B0604020202020204" pitchFamily="34" charset="0"/>
                  <a:cs typeface="Arial" panose="020B0604020202020204" pitchFamily="34" charset="0"/>
                </a:rPr>
                <a:t>p =</a:t>
              </a:r>
              <a:r>
                <a:rPr lang="en-US" sz="3000" dirty="0">
                  <a:latin typeface="Arial" panose="020B0604020202020204" pitchFamily="34" charset="0"/>
                  <a:cs typeface="Arial" panose="020B0604020202020204" pitchFamily="34" charset="0"/>
                </a:rPr>
                <a:t> .0002</a:t>
              </a:r>
            </a:p>
            <a:p>
              <a:r>
                <a:rPr lang="en-US" sz="3000" dirty="0">
                  <a:latin typeface="Arial" panose="020B0604020202020204" pitchFamily="34" charset="0"/>
                  <a:cs typeface="Arial" panose="020B0604020202020204" pitchFamily="34" charset="0"/>
                </a:rPr>
                <a:t>SH &gt; IH, </a:t>
              </a:r>
              <a:r>
                <a:rPr lang="en-US" sz="3000" i="1" dirty="0">
                  <a:latin typeface="Arial" panose="020B0604020202020204" pitchFamily="34" charset="0"/>
                  <a:cs typeface="Arial" panose="020B0604020202020204" pitchFamily="34" charset="0"/>
                </a:rPr>
                <a:t>p</a:t>
              </a:r>
              <a:r>
                <a:rPr lang="en-US" sz="3000" dirty="0">
                  <a:latin typeface="Arial" panose="020B0604020202020204" pitchFamily="34" charset="0"/>
                  <a:cs typeface="Arial" panose="020B0604020202020204" pitchFamily="34" charset="0"/>
                </a:rPr>
                <a:t> &lt; .0001</a:t>
              </a:r>
            </a:p>
          </p:txBody>
        </p:sp>
        <p:sp>
          <p:nvSpPr>
            <p:cNvPr id="186" name="TextBox 185">
              <a:extLst>
                <a:ext uri="{FF2B5EF4-FFF2-40B4-BE49-F238E27FC236}">
                  <a16:creationId xmlns:a16="http://schemas.microsoft.com/office/drawing/2014/main" id="{70941F5E-3476-4F16-8BD4-22669024F566}"/>
                </a:ext>
              </a:extLst>
            </p:cNvPr>
            <p:cNvSpPr txBox="1"/>
            <p:nvPr/>
          </p:nvSpPr>
          <p:spPr>
            <a:xfrm>
              <a:off x="25611323" y="27774558"/>
              <a:ext cx="3369872" cy="1384995"/>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IF &gt; IH, </a:t>
              </a:r>
              <a:r>
                <a:rPr lang="en-US" sz="2800" i="1" dirty="0">
                  <a:latin typeface="Arial" panose="020B0604020202020204" pitchFamily="34" charset="0"/>
                  <a:cs typeface="Arial" panose="020B0604020202020204" pitchFamily="34" charset="0"/>
                </a:rPr>
                <a:t>p &lt;</a:t>
              </a:r>
              <a:r>
                <a:rPr lang="en-US" sz="2800" dirty="0">
                  <a:latin typeface="Arial" panose="020B0604020202020204" pitchFamily="34" charset="0"/>
                  <a:cs typeface="Arial" panose="020B0604020202020204" pitchFamily="34" charset="0"/>
                </a:rPr>
                <a:t> .0001</a:t>
              </a:r>
            </a:p>
            <a:p>
              <a:r>
                <a:rPr lang="en-US" sz="2800" dirty="0">
                  <a:latin typeface="Arial" panose="020B0604020202020204" pitchFamily="34" charset="0"/>
                  <a:cs typeface="Arial" panose="020B0604020202020204" pitchFamily="34" charset="0"/>
                </a:rPr>
                <a:t>IF &gt; SF, </a:t>
              </a:r>
              <a:r>
                <a:rPr lang="en-US" sz="2800" i="1" dirty="0">
                  <a:latin typeface="Arial" panose="020B0604020202020204" pitchFamily="34" charset="0"/>
                  <a:cs typeface="Arial" panose="020B0604020202020204" pitchFamily="34" charset="0"/>
                </a:rPr>
                <a:t>p</a:t>
              </a:r>
              <a:r>
                <a:rPr lang="en-US" sz="2800" dirty="0">
                  <a:latin typeface="Arial" panose="020B0604020202020204" pitchFamily="34" charset="0"/>
                  <a:cs typeface="Arial" panose="020B0604020202020204" pitchFamily="34" charset="0"/>
                </a:rPr>
                <a:t> &lt; .0001</a:t>
              </a:r>
            </a:p>
            <a:p>
              <a:r>
                <a:rPr lang="en-US" sz="2800" dirty="0">
                  <a:latin typeface="Arial" panose="020B0604020202020204" pitchFamily="34" charset="0"/>
                  <a:cs typeface="Arial" panose="020B0604020202020204" pitchFamily="34" charset="0"/>
                </a:rPr>
                <a:t>SH &gt; SF, </a:t>
              </a:r>
              <a:r>
                <a:rPr lang="en-US" sz="2800" i="1" dirty="0">
                  <a:latin typeface="Arial" panose="020B0604020202020204" pitchFamily="34" charset="0"/>
                  <a:cs typeface="Arial" panose="020B0604020202020204" pitchFamily="34" charset="0"/>
                </a:rPr>
                <a:t>p</a:t>
              </a:r>
              <a:r>
                <a:rPr lang="en-US" sz="2800" dirty="0">
                  <a:latin typeface="Arial" panose="020B0604020202020204" pitchFamily="34" charset="0"/>
                  <a:cs typeface="Arial" panose="020B0604020202020204" pitchFamily="34" charset="0"/>
                </a:rPr>
                <a:t> = .0050</a:t>
              </a:r>
            </a:p>
          </p:txBody>
        </p:sp>
        <p:grpSp>
          <p:nvGrpSpPr>
            <p:cNvPr id="11" name="Group 10">
              <a:extLst>
                <a:ext uri="{FF2B5EF4-FFF2-40B4-BE49-F238E27FC236}">
                  <a16:creationId xmlns:a16="http://schemas.microsoft.com/office/drawing/2014/main" id="{2416B8E4-84DC-4243-84A1-572162C0F93B}"/>
                </a:ext>
              </a:extLst>
            </p:cNvPr>
            <p:cNvGrpSpPr/>
            <p:nvPr/>
          </p:nvGrpSpPr>
          <p:grpSpPr>
            <a:xfrm>
              <a:off x="15409355" y="24692193"/>
              <a:ext cx="5922455" cy="2823012"/>
              <a:chOff x="15409355" y="24692193"/>
              <a:chExt cx="4808279" cy="2291926"/>
            </a:xfrm>
          </p:grpSpPr>
          <p:grpSp>
            <p:nvGrpSpPr>
              <p:cNvPr id="172" name="Group 171">
                <a:extLst>
                  <a:ext uri="{FF2B5EF4-FFF2-40B4-BE49-F238E27FC236}">
                    <a16:creationId xmlns:a16="http://schemas.microsoft.com/office/drawing/2014/main" id="{BB9C1A7A-651A-467E-9B68-82E47A3B60A4}"/>
                  </a:ext>
                </a:extLst>
              </p:cNvPr>
              <p:cNvGrpSpPr/>
              <p:nvPr/>
            </p:nvGrpSpPr>
            <p:grpSpPr>
              <a:xfrm>
                <a:off x="15409355" y="24707859"/>
                <a:ext cx="4444387" cy="2276260"/>
                <a:chOff x="5768582" y="1990432"/>
                <a:chExt cx="2379376" cy="1257449"/>
              </a:xfrm>
            </p:grpSpPr>
            <p:pic>
              <p:nvPicPr>
                <p:cNvPr id="199" name="Picture 2" descr="The SGPanel Procedure">
                  <a:extLst>
                    <a:ext uri="{FF2B5EF4-FFF2-40B4-BE49-F238E27FC236}">
                      <a16:creationId xmlns:a16="http://schemas.microsoft.com/office/drawing/2014/main" id="{D03BE94A-C5C1-44B7-9E29-3CB7F3AD6E1F}"/>
                    </a:ext>
                  </a:extLst>
                </p:cNvPr>
                <p:cNvPicPr>
                  <a:picLocks noChangeAspect="1" noChangeArrowheads="1"/>
                </p:cNvPicPr>
                <p:nvPr/>
              </p:nvPicPr>
              <p:blipFill rotWithShape="1">
                <a:blip r:embed="rId45">
                  <a:extLst>
                    <a:ext uri="{28A0092B-C50C-407E-A947-70E740481C1C}">
                      <a14:useLocalDpi xmlns:a14="http://schemas.microsoft.com/office/drawing/2010/main" val="0"/>
                    </a:ext>
                  </a:extLst>
                </a:blip>
                <a:srcRect l="68647" t="13276" r="541" b="13391"/>
                <a:stretch/>
              </p:blipFill>
              <p:spPr bwMode="auto">
                <a:xfrm>
                  <a:off x="7095048" y="1994925"/>
                  <a:ext cx="1052910" cy="1252956"/>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2" descr="The SGPanel Procedure">
                  <a:extLst>
                    <a:ext uri="{FF2B5EF4-FFF2-40B4-BE49-F238E27FC236}">
                      <a16:creationId xmlns:a16="http://schemas.microsoft.com/office/drawing/2014/main" id="{E4058E0D-75DD-4BB4-A346-FCAB9A6F40B4}"/>
                    </a:ext>
                  </a:extLst>
                </p:cNvPr>
                <p:cNvPicPr>
                  <a:picLocks noChangeAspect="1" noChangeArrowheads="1"/>
                </p:cNvPicPr>
                <p:nvPr/>
              </p:nvPicPr>
              <p:blipFill rotWithShape="1">
                <a:blip r:embed="rId45">
                  <a:extLst>
                    <a:ext uri="{28A0092B-C50C-407E-A947-70E740481C1C}">
                      <a14:useLocalDpi xmlns:a14="http://schemas.microsoft.com/office/drawing/2010/main" val="0"/>
                    </a:ext>
                  </a:extLst>
                </a:blip>
                <a:srcRect l="1010" t="12980" r="59091" b="13687"/>
                <a:stretch/>
              </p:blipFill>
              <p:spPr bwMode="auto">
                <a:xfrm>
                  <a:off x="5768582" y="1990432"/>
                  <a:ext cx="1363409" cy="1252956"/>
                </a:xfrm>
                <a:prstGeom prst="rect">
                  <a:avLst/>
                </a:prstGeom>
                <a:noFill/>
                <a:extLst>
                  <a:ext uri="{909E8E84-426E-40DD-AFC4-6F175D3DCCD1}">
                    <a14:hiddenFill xmlns:a14="http://schemas.microsoft.com/office/drawing/2010/main">
                      <a:solidFill>
                        <a:srgbClr val="FFFFFF"/>
                      </a:solidFill>
                    </a14:hiddenFill>
                  </a:ext>
                </a:extLst>
              </p:spPr>
            </p:pic>
          </p:grpSp>
          <p:sp>
            <p:nvSpPr>
              <p:cNvPr id="175" name="TextBox 77">
                <a:extLst>
                  <a:ext uri="{FF2B5EF4-FFF2-40B4-BE49-F238E27FC236}">
                    <a16:creationId xmlns:a16="http://schemas.microsoft.com/office/drawing/2014/main" id="{ED25ACB2-77A0-41EE-A440-EE26463C5316}"/>
                  </a:ext>
                </a:extLst>
              </p:cNvPr>
              <p:cNvSpPr txBox="1"/>
              <p:nvPr/>
            </p:nvSpPr>
            <p:spPr>
              <a:xfrm>
                <a:off x="16089439" y="24700427"/>
                <a:ext cx="902638" cy="374813"/>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pCC</a:t>
                </a:r>
                <a:endParaRPr lang="en-US" sz="2400" dirty="0">
                  <a:latin typeface="Arial" panose="020B0604020202020204" pitchFamily="34" charset="0"/>
                  <a:cs typeface="Arial" panose="020B0604020202020204" pitchFamily="34" charset="0"/>
                </a:endParaRPr>
              </a:p>
            </p:txBody>
          </p:sp>
          <p:sp>
            <p:nvSpPr>
              <p:cNvPr id="176" name="TextBox 77">
                <a:extLst>
                  <a:ext uri="{FF2B5EF4-FFF2-40B4-BE49-F238E27FC236}">
                    <a16:creationId xmlns:a16="http://schemas.microsoft.com/office/drawing/2014/main" id="{6EC33133-2AE0-4324-9151-16593BCC0FE8}"/>
                  </a:ext>
                </a:extLst>
              </p:cNvPr>
              <p:cNvSpPr txBox="1"/>
              <p:nvPr/>
            </p:nvSpPr>
            <p:spPr>
              <a:xfrm>
                <a:off x="17921938" y="24692193"/>
                <a:ext cx="1266450" cy="374813"/>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mFG</a:t>
                </a:r>
                <a:endParaRPr lang="en-US" sz="2400" dirty="0">
                  <a:latin typeface="Arial" panose="020B0604020202020204" pitchFamily="34" charset="0"/>
                  <a:cs typeface="Arial" panose="020B0604020202020204" pitchFamily="34" charset="0"/>
                </a:endParaRPr>
              </a:p>
            </p:txBody>
          </p:sp>
          <p:sp>
            <p:nvSpPr>
              <p:cNvPr id="203" name="TextBox 77">
                <a:extLst>
                  <a:ext uri="{FF2B5EF4-FFF2-40B4-BE49-F238E27FC236}">
                    <a16:creationId xmlns:a16="http://schemas.microsoft.com/office/drawing/2014/main" id="{A4A91720-3152-403A-9AAF-C74E57BEF61E}"/>
                  </a:ext>
                </a:extLst>
              </p:cNvPr>
              <p:cNvSpPr txBox="1"/>
              <p:nvPr/>
            </p:nvSpPr>
            <p:spPr>
              <a:xfrm>
                <a:off x="18757924" y="26235791"/>
                <a:ext cx="145971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6 </a:t>
                </a:r>
                <a:r>
                  <a:rPr lang="en-US" sz="2400" dirty="0" err="1">
                    <a:latin typeface="Arial" panose="020B0604020202020204" pitchFamily="34" charset="0"/>
                    <a:cs typeface="Arial" panose="020B0604020202020204" pitchFamily="34" charset="0"/>
                  </a:rPr>
                  <a:t>mos</a:t>
                </a:r>
                <a:endParaRPr lang="en-US" sz="2400" dirty="0">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9D3E0E4A-14EF-4697-ACD3-01C3DB1E99D3}"/>
                </a:ext>
              </a:extLst>
            </p:cNvPr>
            <p:cNvGrpSpPr/>
            <p:nvPr/>
          </p:nvGrpSpPr>
          <p:grpSpPr>
            <a:xfrm>
              <a:off x="21685450" y="24677947"/>
              <a:ext cx="6330328" cy="2827239"/>
              <a:chOff x="21380650" y="24677948"/>
              <a:chExt cx="5039411" cy="2250692"/>
            </a:xfrm>
          </p:grpSpPr>
          <p:grpSp>
            <p:nvGrpSpPr>
              <p:cNvPr id="177" name="Group 176">
                <a:extLst>
                  <a:ext uri="{FF2B5EF4-FFF2-40B4-BE49-F238E27FC236}">
                    <a16:creationId xmlns:a16="http://schemas.microsoft.com/office/drawing/2014/main" id="{692014C2-11E8-4D12-9C57-BE8B6B342B79}"/>
                  </a:ext>
                </a:extLst>
              </p:cNvPr>
              <p:cNvGrpSpPr/>
              <p:nvPr/>
            </p:nvGrpSpPr>
            <p:grpSpPr>
              <a:xfrm>
                <a:off x="21380650" y="24709362"/>
                <a:ext cx="4088435" cy="2219278"/>
                <a:chOff x="1438167" y="2439577"/>
                <a:chExt cx="6282584" cy="3410303"/>
              </a:xfrm>
            </p:grpSpPr>
            <p:pic>
              <p:nvPicPr>
                <p:cNvPr id="192" name="Picture 4" descr="The SGPanel Procedure">
                  <a:extLst>
                    <a:ext uri="{FF2B5EF4-FFF2-40B4-BE49-F238E27FC236}">
                      <a16:creationId xmlns:a16="http://schemas.microsoft.com/office/drawing/2014/main" id="{FDB251CD-0DF7-49A3-9FCF-45445240F0AB}"/>
                    </a:ext>
                  </a:extLst>
                </p:cNvPr>
                <p:cNvPicPr>
                  <a:picLocks noChangeAspect="1" noChangeArrowheads="1"/>
                </p:cNvPicPr>
                <p:nvPr/>
              </p:nvPicPr>
              <p:blipFill rotWithShape="1">
                <a:blip r:embed="rId46">
                  <a:extLst>
                    <a:ext uri="{28A0092B-C50C-407E-A947-70E740481C1C}">
                      <a14:useLocalDpi xmlns:a14="http://schemas.microsoft.com/office/drawing/2010/main" val="0"/>
                    </a:ext>
                  </a:extLst>
                </a:blip>
                <a:srcRect l="1387" t="12981" r="58989" b="13484"/>
                <a:stretch/>
              </p:blipFill>
              <p:spPr bwMode="auto">
                <a:xfrm>
                  <a:off x="1438167" y="2439577"/>
                  <a:ext cx="3623164" cy="3362030"/>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4" descr="The SGPanel Procedure">
                  <a:extLst>
                    <a:ext uri="{FF2B5EF4-FFF2-40B4-BE49-F238E27FC236}">
                      <a16:creationId xmlns:a16="http://schemas.microsoft.com/office/drawing/2014/main" id="{0570E000-6305-49DC-A7F7-D205A0D516B8}"/>
                    </a:ext>
                  </a:extLst>
                </p:cNvPr>
                <p:cNvPicPr>
                  <a:picLocks noChangeAspect="1" noChangeArrowheads="1"/>
                </p:cNvPicPr>
                <p:nvPr/>
              </p:nvPicPr>
              <p:blipFill rotWithShape="1">
                <a:blip r:embed="rId46">
                  <a:extLst>
                    <a:ext uri="{28A0092B-C50C-407E-A947-70E740481C1C}">
                      <a14:useLocalDpi xmlns:a14="http://schemas.microsoft.com/office/drawing/2010/main" val="0"/>
                    </a:ext>
                  </a:extLst>
                </a:blip>
                <a:srcRect l="69604" t="14006" r="994" b="12459"/>
                <a:stretch/>
              </p:blipFill>
              <p:spPr bwMode="auto">
                <a:xfrm>
                  <a:off x="5032315" y="2487850"/>
                  <a:ext cx="2688436" cy="3362030"/>
                </a:xfrm>
                <a:prstGeom prst="rect">
                  <a:avLst/>
                </a:prstGeom>
                <a:noFill/>
                <a:extLst>
                  <a:ext uri="{909E8E84-426E-40DD-AFC4-6F175D3DCCD1}">
                    <a14:hiddenFill xmlns:a14="http://schemas.microsoft.com/office/drawing/2010/main">
                      <a:solidFill>
                        <a:srgbClr val="FFFFFF"/>
                      </a:solidFill>
                    </a14:hiddenFill>
                  </a:ext>
                </a:extLst>
              </p:spPr>
            </p:pic>
          </p:grpSp>
          <p:sp>
            <p:nvSpPr>
              <p:cNvPr id="181" name="TextBox 77">
                <a:extLst>
                  <a:ext uri="{FF2B5EF4-FFF2-40B4-BE49-F238E27FC236}">
                    <a16:creationId xmlns:a16="http://schemas.microsoft.com/office/drawing/2014/main" id="{E887136C-9FAE-4A49-B3EC-DEE6D06F38BF}"/>
                  </a:ext>
                </a:extLst>
              </p:cNvPr>
              <p:cNvSpPr txBox="1"/>
              <p:nvPr/>
            </p:nvSpPr>
            <p:spPr>
              <a:xfrm>
                <a:off x="21988931" y="24704007"/>
                <a:ext cx="818941" cy="367520"/>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pCC</a:t>
                </a:r>
                <a:endParaRPr lang="en-US" sz="2400" dirty="0">
                  <a:latin typeface="Arial" panose="020B0604020202020204" pitchFamily="34" charset="0"/>
                  <a:cs typeface="Arial" panose="020B0604020202020204" pitchFamily="34" charset="0"/>
                </a:endParaRPr>
              </a:p>
            </p:txBody>
          </p:sp>
          <p:sp>
            <p:nvSpPr>
              <p:cNvPr id="182" name="TextBox 77">
                <a:extLst>
                  <a:ext uri="{FF2B5EF4-FFF2-40B4-BE49-F238E27FC236}">
                    <a16:creationId xmlns:a16="http://schemas.microsoft.com/office/drawing/2014/main" id="{54C41259-2E8A-42C4-BD70-880CED313E2A}"/>
                  </a:ext>
                </a:extLst>
              </p:cNvPr>
              <p:cNvSpPr txBox="1"/>
              <p:nvPr/>
            </p:nvSpPr>
            <p:spPr>
              <a:xfrm>
                <a:off x="23712392" y="24677948"/>
                <a:ext cx="1645731" cy="367520"/>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mFG</a:t>
                </a:r>
                <a:endParaRPr lang="en-US" sz="2400" dirty="0">
                  <a:latin typeface="Arial" panose="020B0604020202020204" pitchFamily="34" charset="0"/>
                  <a:cs typeface="Arial" panose="020B0604020202020204" pitchFamily="34" charset="0"/>
                </a:endParaRPr>
              </a:p>
            </p:txBody>
          </p:sp>
          <p:sp>
            <p:nvSpPr>
              <p:cNvPr id="204" name="TextBox 77">
                <a:extLst>
                  <a:ext uri="{FF2B5EF4-FFF2-40B4-BE49-F238E27FC236}">
                    <a16:creationId xmlns:a16="http://schemas.microsoft.com/office/drawing/2014/main" id="{27ABC6CE-BD2A-4121-B099-427FE90D146B}"/>
                  </a:ext>
                </a:extLst>
              </p:cNvPr>
              <p:cNvSpPr txBox="1"/>
              <p:nvPr/>
            </p:nvSpPr>
            <p:spPr>
              <a:xfrm>
                <a:off x="24273991" y="26188311"/>
                <a:ext cx="214607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12 </a:t>
                </a:r>
                <a:r>
                  <a:rPr lang="en-US" sz="2400" dirty="0" err="1">
                    <a:latin typeface="Arial" panose="020B0604020202020204" pitchFamily="34" charset="0"/>
                    <a:cs typeface="Arial" panose="020B0604020202020204" pitchFamily="34" charset="0"/>
                  </a:rPr>
                  <a:t>mos</a:t>
                </a:r>
                <a:endParaRPr lang="en-US" sz="2400" dirty="0">
                  <a:latin typeface="Arial" panose="020B0604020202020204" pitchFamily="34" charset="0"/>
                  <a:cs typeface="Arial" panose="020B0604020202020204" pitchFamily="34" charset="0"/>
                </a:endParaRPr>
              </a:p>
            </p:txBody>
          </p:sp>
        </p:grpSp>
        <p:pic>
          <p:nvPicPr>
            <p:cNvPr id="278" name="Picture 277">
              <a:extLst>
                <a:ext uri="{FF2B5EF4-FFF2-40B4-BE49-F238E27FC236}">
                  <a16:creationId xmlns:a16="http://schemas.microsoft.com/office/drawing/2014/main" id="{EDCAF1C9-AD5D-4639-99C0-E3980A13AF68}"/>
                </a:ext>
              </a:extLst>
            </p:cNvPr>
            <p:cNvPicPr>
              <a:picLocks noChangeAspect="1"/>
            </p:cNvPicPr>
            <p:nvPr/>
          </p:nvPicPr>
          <p:blipFill rotWithShape="1">
            <a:blip r:embed="rId2"/>
            <a:srcRect l="45637" t="89702" r="34183" b="5963"/>
            <a:stretch/>
          </p:blipFill>
          <p:spPr>
            <a:xfrm>
              <a:off x="23669503" y="27515205"/>
              <a:ext cx="1889995" cy="272290"/>
            </a:xfrm>
            <a:prstGeom prst="rect">
              <a:avLst/>
            </a:prstGeom>
          </p:spPr>
        </p:pic>
        <p:pic>
          <p:nvPicPr>
            <p:cNvPr id="280" name="Picture 279">
              <a:extLst>
                <a:ext uri="{FF2B5EF4-FFF2-40B4-BE49-F238E27FC236}">
                  <a16:creationId xmlns:a16="http://schemas.microsoft.com/office/drawing/2014/main" id="{CDBD90BE-BC06-4B71-BCD4-66FB001CE9CB}"/>
                </a:ext>
              </a:extLst>
            </p:cNvPr>
            <p:cNvPicPr>
              <a:picLocks noChangeAspect="1"/>
            </p:cNvPicPr>
            <p:nvPr/>
          </p:nvPicPr>
          <p:blipFill rotWithShape="1">
            <a:blip r:embed="rId2"/>
            <a:srcRect l="45637" t="89702" r="34183" b="5963"/>
            <a:stretch/>
          </p:blipFill>
          <p:spPr>
            <a:xfrm>
              <a:off x="17597334" y="27564010"/>
              <a:ext cx="1889995" cy="272290"/>
            </a:xfrm>
            <a:prstGeom prst="rect">
              <a:avLst/>
            </a:prstGeom>
          </p:spPr>
        </p:pic>
      </p:grpSp>
      <p:sp>
        <p:nvSpPr>
          <p:cNvPr id="281" name="TextBox 77">
            <a:extLst>
              <a:ext uri="{FF2B5EF4-FFF2-40B4-BE49-F238E27FC236}">
                <a16:creationId xmlns:a16="http://schemas.microsoft.com/office/drawing/2014/main" id="{E0E87057-A1AC-4091-8487-9ED4C89818EB}"/>
              </a:ext>
            </a:extLst>
          </p:cNvPr>
          <p:cNvSpPr txBox="1"/>
          <p:nvPr/>
        </p:nvSpPr>
        <p:spPr>
          <a:xfrm>
            <a:off x="16211906" y="29989718"/>
            <a:ext cx="1111798" cy="461665"/>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pCC</a:t>
            </a:r>
            <a:endParaRPr lang="en-US" sz="2400" dirty="0">
              <a:latin typeface="Arial" panose="020B0604020202020204" pitchFamily="34" charset="0"/>
              <a:cs typeface="Arial" panose="020B0604020202020204" pitchFamily="34" charset="0"/>
            </a:endParaRPr>
          </a:p>
        </p:txBody>
      </p:sp>
      <p:sp>
        <p:nvSpPr>
          <p:cNvPr id="282" name="TextBox 77">
            <a:extLst>
              <a:ext uri="{FF2B5EF4-FFF2-40B4-BE49-F238E27FC236}">
                <a16:creationId xmlns:a16="http://schemas.microsoft.com/office/drawing/2014/main" id="{BAD45BE9-9B6E-42AD-8B64-B5889A978EDD}"/>
              </a:ext>
            </a:extLst>
          </p:cNvPr>
          <p:cNvSpPr txBox="1"/>
          <p:nvPr/>
        </p:nvSpPr>
        <p:spPr>
          <a:xfrm>
            <a:off x="22701940" y="29788802"/>
            <a:ext cx="1111798" cy="461665"/>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pCC</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314863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earch Template 2" id="{4AFB09B3-9CE2-EA48-AFB1-1D163128CC1A}" vid="{78A390D7-E6CF-AA4A-98BA-EB7C85BC12DD}"/>
    </a:ext>
  </a:extLst>
</a:theme>
</file>

<file path=docProps/app.xml><?xml version="1.0" encoding="utf-8"?>
<Properties xmlns="http://schemas.openxmlformats.org/officeDocument/2006/extended-properties" xmlns:vt="http://schemas.openxmlformats.org/officeDocument/2006/docPropsVTypes">
  <Template>CNS 2020_poster</Template>
  <TotalTime>849</TotalTime>
  <Words>1108</Words>
  <Application>Microsoft Office PowerPoint</Application>
  <PresentationFormat>Custom</PresentationFormat>
  <Paragraphs>143</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Stefania Conte</dc:creator>
  <cp:lastModifiedBy>Stefania Conte</cp:lastModifiedBy>
  <cp:revision>58</cp:revision>
  <cp:lastPrinted>2019-12-05T13:16:31Z</cp:lastPrinted>
  <dcterms:created xsi:type="dcterms:W3CDTF">2020-03-10T16:57:37Z</dcterms:created>
  <dcterms:modified xsi:type="dcterms:W3CDTF">2020-06-26T22:11:01Z</dcterms:modified>
</cp:coreProperties>
</file>